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89" r:id="rId6"/>
  </p:sldMasterIdLst>
  <p:notesMasterIdLst>
    <p:notesMasterId r:id="rId25"/>
  </p:notesMasterIdLst>
  <p:sldIdLst>
    <p:sldId id="259" r:id="rId7"/>
    <p:sldId id="261" r:id="rId8"/>
    <p:sldId id="557" r:id="rId9"/>
    <p:sldId id="559" r:id="rId10"/>
    <p:sldId id="292" r:id="rId11"/>
    <p:sldId id="560" r:id="rId12"/>
    <p:sldId id="563" r:id="rId13"/>
    <p:sldId id="556" r:id="rId14"/>
    <p:sldId id="564" r:id="rId15"/>
    <p:sldId id="361" r:id="rId16"/>
    <p:sldId id="566" r:id="rId17"/>
    <p:sldId id="553" r:id="rId18"/>
    <p:sldId id="567" r:id="rId19"/>
    <p:sldId id="568" r:id="rId20"/>
    <p:sldId id="450" r:id="rId21"/>
    <p:sldId id="565" r:id="rId22"/>
    <p:sldId id="570" r:id="rId23"/>
    <p:sldId id="5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6"/>
    <p:restoredTop sz="94795"/>
  </p:normalViewPr>
  <p:slideViewPr>
    <p:cSldViewPr snapToGrid="0">
      <p:cViewPr varScale="1">
        <p:scale>
          <a:sx n="116" d="100"/>
          <a:sy n="116" d="100"/>
        </p:scale>
        <p:origin x="8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B811-E06D-9841-A91F-318817CB9FD9}"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3B6C8-D9D9-5049-92E0-40A29D50B8DE}" type="slidenum">
              <a:rPr lang="en-US" smtClean="0"/>
              <a:t>‹#›</a:t>
            </a:fld>
            <a:endParaRPr lang="en-US"/>
          </a:p>
        </p:txBody>
      </p:sp>
    </p:spTree>
    <p:extLst>
      <p:ext uri="{BB962C8B-B14F-4D97-AF65-F5344CB8AC3E}">
        <p14:creationId xmlns:p14="http://schemas.microsoft.com/office/powerpoint/2010/main" val="66712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251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651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1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rPr>
              <a:t>Session Description</a:t>
            </a:r>
            <a:r>
              <a:rPr lang="en-CA" sz="1800" dirty="0">
                <a:effectLst/>
                <a:latin typeface="Calibri" panose="020F0502020204030204" pitchFamily="34" charset="0"/>
                <a:ea typeface="Calibri" panose="020F0502020204030204" pitchFamily="34" charset="0"/>
              </a:rPr>
              <a:t>: In an era of increased polarization, strained public trust and scarce resources, Community Assemblies offer a powerful engagement tool for complex issues such as housing, land use, transportation and governance. Building upon a recent surge in the use of Assemblies in BC, this session will explore how Assemblies can support the work of local governments by fostering empathy, building consensus and navigating real-world policy constraints. Participants will examine what makes Assemblies stand out from other forms of participation by using civic lotteries to engage the broad diversity of the community, building in time to learn and develop recommendations, and closing the loop so that the community feels heard. Join us for this interactive session and come prepared to discuss how you can apply the Community Assembly model in your context.</a:t>
            </a:r>
          </a:p>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438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91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80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3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02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11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6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001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78B1E9C-630F-DA4A-BA7F-308EE7A9E5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315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ing slides UBCM2025 1 1">
    <p:spTree>
      <p:nvGrpSpPr>
        <p:cNvPr id="1" name=""/>
        <p:cNvGrpSpPr/>
        <p:nvPr/>
      </p:nvGrpSpPr>
      <p:grpSpPr>
        <a:xfrm>
          <a:off x="0" y="0"/>
          <a:ext cx="0" cy="0"/>
          <a:chOff x="0" y="0"/>
          <a:chExt cx="0" cy="0"/>
        </a:xfrm>
      </p:grpSpPr>
      <p:pic>
        <p:nvPicPr>
          <p:cNvPr id="8" name="Picture 7" descr="A marina with boats and a building in the background&#10;&#10;Description automatically generated">
            <a:extLst>
              <a:ext uri="{FF2B5EF4-FFF2-40B4-BE49-F238E27FC236}">
                <a16:creationId xmlns:a16="http://schemas.microsoft.com/office/drawing/2014/main" id="{03B2508A-2917-514F-0973-3030EEDDB9E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7829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B5BF-F8F0-0299-B09D-D8B09C305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B2BB38-B97C-0737-060D-0ADF99FAA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CC0AB-F678-8343-660C-FB54F5449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AE5C3F-29C5-02C9-20ED-B997999FE37C}"/>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6" name="Footer Placeholder 5">
            <a:extLst>
              <a:ext uri="{FF2B5EF4-FFF2-40B4-BE49-F238E27FC236}">
                <a16:creationId xmlns:a16="http://schemas.microsoft.com/office/drawing/2014/main" id="{5F2897C1-C7F3-4E0E-12AD-39F510F2B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58307-70B7-8095-180B-D91C1A761484}"/>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99247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BD4C-F3D1-4A7A-3B41-DE61957FC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EAE466-2DCE-BC64-3DD3-02C8C9249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79CC79-75EE-66EC-B61A-420EBA1CC3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DF385-9349-AFDE-4B5A-57D078423503}"/>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6" name="Footer Placeholder 5">
            <a:extLst>
              <a:ext uri="{FF2B5EF4-FFF2-40B4-BE49-F238E27FC236}">
                <a16:creationId xmlns:a16="http://schemas.microsoft.com/office/drawing/2014/main" id="{32CBEC32-3D05-8B19-A5F2-F45F77C4A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D6E57-137E-2DA2-AB6C-B90590E16A5C}"/>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120939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A0EC-1A56-820A-025D-2F83B5D067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7F998-D825-10E3-7B82-73B116C6E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DA9D-7666-9794-41DD-C2C6B54BA9E3}"/>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B52464B2-4C86-BF25-DC75-7D24E90AB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71572-B284-82D7-7F54-9F3970CB67D5}"/>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4277596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EDD4B7-C004-6BA0-2F61-E51AA3C043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EB03B-045D-B3A3-EC83-67ED3166B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DAF4D-0EAF-83EE-4640-B7C9B965DA7D}"/>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0130E6E5-0CBE-AC5D-E1B6-A66669357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A75E5-D561-EF06-CCB7-6E204665069B}"/>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220510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DF1C-2166-C3F7-123C-3BF1AE74CC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D08023-2E29-F80A-79DA-CD110615FB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6F280-2C99-FE4C-AF56-E48829E5070E}"/>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9FDE1CA4-82CA-4945-2F87-1A860D3BD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F1061-6F26-E081-0B0F-D3728871CAA1}"/>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409920976"/>
      </p:ext>
    </p:extLst>
  </p:cSld>
  <p:clrMapOvr>
    <a:masterClrMapping/>
  </p:clrMapOvr>
  <p:transition spd="med" advClick="0" advTm="1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5DD3-83BC-9842-0E9E-85B0FAE1C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782045-7025-9C66-5BD2-38B3D6B5B6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F83D0-4377-00C4-5E2B-8668B04B1B7B}"/>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397A741E-5D25-5212-9112-DDAC7D140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83327-B6BD-0186-F43B-C8AF37176EF4}"/>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90373305"/>
      </p:ext>
    </p:extLst>
  </p:cSld>
  <p:clrMapOvr>
    <a:masterClrMapping/>
  </p:clrMapOvr>
  <p:transition spd="med" advClick="0" advTm="1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023D-397A-5280-46B1-8EE442611FF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4AEDCE-03AE-FA09-6107-21C4DC02BE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E8D15-86FF-CB90-F794-431583AD240C}"/>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6C00183B-A6A5-AAED-6006-F5BFB015A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F1CFC-EEF3-67B7-F95E-C77D2A83ACBC}"/>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588159768"/>
      </p:ext>
    </p:extLst>
  </p:cSld>
  <p:clrMapOvr>
    <a:masterClrMapping/>
  </p:clrMapOvr>
  <p:transition spd="med" advClick="0" advTm="1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D4DC-358B-7A8B-06DF-4D688D6EF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9A25C4-EC59-0D37-FFD7-E0FA933346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8E13-B491-31D2-7B45-EF696169EEE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0BE276-EC9F-4270-D680-DE0DD888D2B2}"/>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6" name="Footer Placeholder 5">
            <a:extLst>
              <a:ext uri="{FF2B5EF4-FFF2-40B4-BE49-F238E27FC236}">
                <a16:creationId xmlns:a16="http://schemas.microsoft.com/office/drawing/2014/main" id="{FA675405-9AF2-22C7-04C1-FBB2E0C982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7C7BC-8B52-F056-7A47-EBAE2D9C2802}"/>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678431514"/>
      </p:ext>
    </p:extLst>
  </p:cSld>
  <p:clrMapOvr>
    <a:masterClrMapping/>
  </p:clrMapOvr>
  <p:transition spd="med" advClick="0" advTm="10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58B2-1A70-CE6D-F37C-D7B9F5D097C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197633-2CA7-9CC7-9F6A-14DF6E9C99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AA5D8B-68C2-B81F-0B26-48BE82DBAF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163CA9-855A-B6E0-0DBD-B95A66AD12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0E749D-8FC2-9CB7-AB55-7C84E37E48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C93046-12F7-606D-3BE9-E5AC1CC4F9DF}"/>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8" name="Footer Placeholder 7">
            <a:extLst>
              <a:ext uri="{FF2B5EF4-FFF2-40B4-BE49-F238E27FC236}">
                <a16:creationId xmlns:a16="http://schemas.microsoft.com/office/drawing/2014/main" id="{6A32E903-73D2-A851-5CED-47667AD91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33810-E108-111B-713B-DB486BB937FC}"/>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242134003"/>
      </p:ext>
    </p:extLst>
  </p:cSld>
  <p:clrMapOvr>
    <a:masterClrMapping/>
  </p:clrMapOvr>
  <p:transition spd="med" advClick="0" advTm="10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CAD3-3A4A-C1CE-C245-7889B47775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4E6655-03C4-AD3D-711B-133E9DB4618E}"/>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4" name="Footer Placeholder 3">
            <a:extLst>
              <a:ext uri="{FF2B5EF4-FFF2-40B4-BE49-F238E27FC236}">
                <a16:creationId xmlns:a16="http://schemas.microsoft.com/office/drawing/2014/main" id="{FC605BE6-6B03-F35A-F06E-F7C1F4B483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07DD1-E9F1-D7C6-49DD-9BFB03C64A3C}"/>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649161161"/>
      </p:ext>
    </p:extLst>
  </p:cSld>
  <p:clrMapOvr>
    <a:masterClrMapping/>
  </p:clrMapOvr>
  <p:transition spd="med"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g resolution texts titles slides UBCM2025 1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B2508A-2917-514F-0973-3030EEDDB9E5}"/>
              </a:ext>
            </a:extLst>
          </p:cNvPr>
          <p:cNvPicPr>
            <a:picLocks noChangeAspect="1"/>
          </p:cNvPicPr>
          <p:nvPr userDrawn="1"/>
        </p:nvPicPr>
        <p:blipFill>
          <a:blip r:embed="rId2"/>
          <a:srcRect/>
          <a:stretch/>
        </p:blipFill>
        <p:spPr>
          <a:xfrm>
            <a:off x="4930" y="0"/>
            <a:ext cx="12182140" cy="6858000"/>
          </a:xfrm>
          <a:prstGeom prst="rect">
            <a:avLst/>
          </a:prstGeom>
        </p:spPr>
      </p:pic>
    </p:spTree>
    <p:extLst>
      <p:ext uri="{BB962C8B-B14F-4D97-AF65-F5344CB8AC3E}">
        <p14:creationId xmlns:p14="http://schemas.microsoft.com/office/powerpoint/2010/main" val="428729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42E08-9509-096B-F9B0-588968329FFD}"/>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3" name="Footer Placeholder 2">
            <a:extLst>
              <a:ext uri="{FF2B5EF4-FFF2-40B4-BE49-F238E27FC236}">
                <a16:creationId xmlns:a16="http://schemas.microsoft.com/office/drawing/2014/main" id="{B5A8932D-2337-FBDB-96F5-DFE7DE184E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EE910-7ED8-09B2-CD47-7985EE510ED6}"/>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736221506"/>
      </p:ext>
    </p:extLst>
  </p:cSld>
  <p:clrMapOvr>
    <a:masterClrMapping/>
  </p:clrMapOvr>
  <p:transition spd="med" advClick="0" advTm="10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C7F5-BEC3-613F-58AF-0BD889879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BC479-5D12-A658-BADE-C4FBA8A67F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1364BF-271D-3EE0-5ACC-60482F9A9C6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800A90-D5CB-0496-04CB-4AD22FDFA9FA}"/>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6" name="Footer Placeholder 5">
            <a:extLst>
              <a:ext uri="{FF2B5EF4-FFF2-40B4-BE49-F238E27FC236}">
                <a16:creationId xmlns:a16="http://schemas.microsoft.com/office/drawing/2014/main" id="{57447CEA-0622-243E-5B92-E8226111C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B93F0-8E3C-A37D-6E83-9CA80680CE6C}"/>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961667045"/>
      </p:ext>
    </p:extLst>
  </p:cSld>
  <p:clrMapOvr>
    <a:masterClrMapping/>
  </p:clrMapOvr>
  <p:transition spd="med" advClick="0" advTm="10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AF2B-B676-D944-6FB8-35692106F8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AA92B1-3BDE-63A2-B584-3644580594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486667-6F40-5729-F79C-D40A2ABEE5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36966-B083-5F14-B717-D8BDE71E2EA8}"/>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6" name="Footer Placeholder 5">
            <a:extLst>
              <a:ext uri="{FF2B5EF4-FFF2-40B4-BE49-F238E27FC236}">
                <a16:creationId xmlns:a16="http://schemas.microsoft.com/office/drawing/2014/main" id="{54D3FB5A-14EF-AB18-29F8-1E84F7CAD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F6268-DBE3-128C-5E47-674B06746A55}"/>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393752614"/>
      </p:ext>
    </p:extLst>
  </p:cSld>
  <p:clrMapOvr>
    <a:masterClrMapping/>
  </p:clrMapOvr>
  <p:transition spd="med" advClick="0" advTm="10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1427-5CEC-E3D4-D884-F21C743828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A577A6-D3DB-013F-6017-54D12886D0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78E87-A6C2-C440-2880-3EBDF656E80B}"/>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35282B4D-DA67-439D-049C-ED094E71B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27C97-EF1D-7879-D6F0-DE69E4E326FA}"/>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169899679"/>
      </p:ext>
    </p:extLst>
  </p:cSld>
  <p:clrMapOvr>
    <a:masterClrMapping/>
  </p:clrMapOvr>
  <p:transition spd="med" advClick="0" advTm="1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ADF7D4-4B72-BB46-BB67-21DBEE8194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8C027-9844-66BD-15AC-822573E0EA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19FFB-DF09-BFD5-42B1-9DD507C7E38F}"/>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2F2B1DE3-6A80-B60C-FF8A-E1D96299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7FAA7-2C30-995C-5F13-D7144A9B9A79}"/>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971591625"/>
      </p:ext>
    </p:extLst>
  </p:cSld>
  <p:clrMapOvr>
    <a:masterClrMapping/>
  </p:clrMapOvr>
  <p:transition spd="med" advClick="0" advTm="1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A90EFC9-89D4-3642-AF18-05FBE5261F12}" type="datetimeFigureOut">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9944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A90EFC9-89D4-3642-AF18-05FBE5261F12}" type="datetimeFigureOut">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8241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A90EFC9-89D4-3642-AF18-05FBE5261F12}" type="datetimeFigureOut">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222115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A90EFC9-89D4-3642-AF18-05FBE5261F12}" type="datetimeFigureOut">
              <a:rPr lang="en-US" smtClean="0"/>
              <a:t>10/6/25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18702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A90EFC9-89D4-3642-AF18-05FBE5261F12}" type="datetimeFigureOut">
              <a:rPr lang="en-US" smtClean="0"/>
              <a:t>10/6/25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37808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g session texts titles slides UBCM2025 1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B2508A-2917-514F-0973-3030EEDDB9E5}"/>
              </a:ext>
            </a:extLst>
          </p:cNvPr>
          <p:cNvPicPr>
            <a:picLocks noChangeAspect="1"/>
          </p:cNvPicPr>
          <p:nvPr userDrawn="1"/>
        </p:nvPicPr>
        <p:blipFill>
          <a:blip r:embed="rId2"/>
          <a:srcRect/>
          <a:stretch/>
        </p:blipFill>
        <p:spPr>
          <a:xfrm>
            <a:off x="4930" y="0"/>
            <a:ext cx="12182140" cy="6857999"/>
          </a:xfrm>
          <a:prstGeom prst="rect">
            <a:avLst/>
          </a:prstGeom>
        </p:spPr>
      </p:pic>
    </p:spTree>
    <p:extLst>
      <p:ext uri="{BB962C8B-B14F-4D97-AF65-F5344CB8AC3E}">
        <p14:creationId xmlns:p14="http://schemas.microsoft.com/office/powerpoint/2010/main" val="2754137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A90EFC9-89D4-3642-AF18-05FBE5261F12}" type="datetimeFigureOut">
              <a:rPr lang="en-US" smtClean="0"/>
              <a:t>10/6/25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1039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0EFC9-89D4-3642-AF18-05FBE5261F12}" type="datetimeFigureOut">
              <a:rPr lang="en-US" smtClean="0"/>
              <a:t>10/6/25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211022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dirty="0"/>
              <a:t>Edit Master text styles</a:t>
            </a:r>
          </a:p>
        </p:txBody>
      </p:sp>
      <p:sp>
        <p:nvSpPr>
          <p:cNvPr id="5" name="Date Placeholder 4"/>
          <p:cNvSpPr>
            <a:spLocks noGrp="1"/>
          </p:cNvSpPr>
          <p:nvPr>
            <p:ph type="dt" sz="half" idx="10"/>
          </p:nvPr>
        </p:nvSpPr>
        <p:spPr/>
        <p:txBody>
          <a:bodyPr/>
          <a:lstStyle/>
          <a:p>
            <a:fld id="{1A90EFC9-89D4-3642-AF18-05FBE5261F12}" type="datetimeFigureOut">
              <a:rPr lang="en-US" smtClean="0"/>
              <a:t>10/6/25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20791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dirty="0"/>
              <a:t>Edit Master text styles</a:t>
            </a:r>
          </a:p>
        </p:txBody>
      </p:sp>
      <p:sp>
        <p:nvSpPr>
          <p:cNvPr id="5" name="Date Placeholder 4"/>
          <p:cNvSpPr>
            <a:spLocks noGrp="1"/>
          </p:cNvSpPr>
          <p:nvPr>
            <p:ph type="dt" sz="half" idx="10"/>
          </p:nvPr>
        </p:nvSpPr>
        <p:spPr/>
        <p:txBody>
          <a:bodyPr/>
          <a:lstStyle/>
          <a:p>
            <a:fld id="{1A90EFC9-89D4-3642-AF18-05FBE5261F12}" type="datetimeFigureOut">
              <a:rPr lang="en-US" smtClean="0"/>
              <a:t>10/6/25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406118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A90EFC9-89D4-3642-AF18-05FBE5261F12}" type="datetimeFigureOut">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358849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A90EFC9-89D4-3642-AF18-05FBE5261F12}" type="datetimeFigureOut">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8E02D-492D-914B-B473-08AADBBCA351}" type="slidenum">
              <a:rPr lang="en-US" smtClean="0"/>
              <a:t>‹#›</a:t>
            </a:fld>
            <a:endParaRPr lang="en-US"/>
          </a:p>
        </p:txBody>
      </p:sp>
    </p:spTree>
    <p:extLst>
      <p:ext uri="{BB962C8B-B14F-4D97-AF65-F5344CB8AC3E}">
        <p14:creationId xmlns:p14="http://schemas.microsoft.com/office/powerpoint/2010/main" val="18805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 y="-5433699"/>
            <a:ext cx="12191659" cy="12293864"/>
          </a:xfrm>
          <a:prstGeom prst="rect">
            <a:avLst/>
          </a:prstGeom>
        </p:spPr>
      </p:pic>
      <p:sp>
        <p:nvSpPr>
          <p:cNvPr id="8" name="Picture Placeholder 8"/>
          <p:cNvSpPr>
            <a:spLocks noGrp="1"/>
          </p:cNvSpPr>
          <p:nvPr>
            <p:ph type="pic" sz="quarter" idx="10" hasCustomPrompt="1"/>
          </p:nvPr>
        </p:nvSpPr>
        <p:spPr>
          <a:xfrm>
            <a:off x="6795716" y="3"/>
            <a:ext cx="5396291" cy="3346447"/>
          </a:xfrm>
        </p:spPr>
        <p:txBody>
          <a:bodyPr anchor="t">
            <a:normAutofit/>
          </a:bodyPr>
          <a:lstStyle>
            <a:lvl1pPr marL="0" indent="0" algn="ctr">
              <a:buNone/>
              <a:defRPr sz="1600">
                <a:solidFill>
                  <a:schemeClr val="accent3"/>
                </a:solidFill>
              </a:defRPr>
            </a:lvl1pPr>
          </a:lstStyle>
          <a:p>
            <a:r>
              <a:rPr lang="en-US" dirty="0"/>
              <a:t>Insert image here</a:t>
            </a:r>
          </a:p>
        </p:txBody>
      </p:sp>
      <p:sp>
        <p:nvSpPr>
          <p:cNvPr id="9" name="Picture Placeholder 8"/>
          <p:cNvSpPr>
            <a:spLocks noGrp="1"/>
          </p:cNvSpPr>
          <p:nvPr>
            <p:ph type="pic" sz="quarter" idx="11" hasCustomPrompt="1"/>
          </p:nvPr>
        </p:nvSpPr>
        <p:spPr>
          <a:xfrm>
            <a:off x="6795716" y="3346450"/>
            <a:ext cx="5396291" cy="3511551"/>
          </a:xfrm>
        </p:spPr>
        <p:txBody>
          <a:bodyPr/>
          <a:lstStyle>
            <a:lvl1pPr marL="0" indent="0" algn="ctr">
              <a:buNone/>
              <a:defRPr lang="en-US" sz="1600" kern="1200" dirty="0" smtClean="0">
                <a:solidFill>
                  <a:schemeClr val="accent3"/>
                </a:solidFill>
                <a:latin typeface="+mn-lt"/>
                <a:ea typeface="+mn-ea"/>
                <a:cs typeface="+mn-cs"/>
              </a:defRPr>
            </a:lvl1pPr>
          </a:lstStyle>
          <a:p>
            <a:r>
              <a:rPr lang="en-US" dirty="0"/>
              <a:t>Insert image here</a:t>
            </a:r>
          </a:p>
        </p:txBody>
      </p:sp>
      <p:sp>
        <p:nvSpPr>
          <p:cNvPr id="10" name="Text Placeholder 11"/>
          <p:cNvSpPr>
            <a:spLocks noGrp="1"/>
          </p:cNvSpPr>
          <p:nvPr>
            <p:ph type="body" sz="quarter" idx="12" hasCustomPrompt="1"/>
          </p:nvPr>
        </p:nvSpPr>
        <p:spPr>
          <a:xfrm>
            <a:off x="508885" y="1860998"/>
            <a:ext cx="5968779" cy="673657"/>
          </a:xfrm>
        </p:spPr>
        <p:txBody>
          <a:bodyPr>
            <a:noAutofit/>
          </a:bodyPr>
          <a:lstStyle>
            <a:lvl1pPr marL="0" indent="0">
              <a:buNone/>
              <a:defRPr sz="4000" b="0" i="0" kern="0" spc="-80" baseline="0">
                <a:solidFill>
                  <a:schemeClr val="bg1"/>
                </a:solidFill>
                <a:latin typeface="DIN Next LT Pro Light" charset="0"/>
                <a:ea typeface="DIN Next LT Pro Light" charset="0"/>
                <a:cs typeface="DIN Next LT Pro Light" charset="0"/>
              </a:defRPr>
            </a:lvl1pPr>
          </a:lstStyle>
          <a:p>
            <a:pPr lvl="0" indent="10584"/>
            <a:r>
              <a:rPr lang="en-US" spc="0" dirty="0">
                <a:solidFill>
                  <a:prstClr val="white"/>
                </a:solidFill>
                <a:latin typeface="Impact" panose="020B0806030902050204" pitchFamily="34" charset="0"/>
              </a:rPr>
              <a:t>MAIN TITLE GOES HERE</a:t>
            </a:r>
          </a:p>
        </p:txBody>
      </p:sp>
      <p:sp>
        <p:nvSpPr>
          <p:cNvPr id="11" name="Text Placeholder 13"/>
          <p:cNvSpPr>
            <a:spLocks noGrp="1"/>
          </p:cNvSpPr>
          <p:nvPr>
            <p:ph type="body" sz="quarter" idx="13"/>
          </p:nvPr>
        </p:nvSpPr>
        <p:spPr>
          <a:xfrm>
            <a:off x="508886" y="2609853"/>
            <a:ext cx="5968777" cy="736601"/>
          </a:xfrm>
        </p:spPr>
        <p:txBody>
          <a:bodyPr>
            <a:no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i="0" baseline="0">
                <a:solidFill>
                  <a:schemeClr val="bg1"/>
                </a:solidFill>
                <a:latin typeface="DIN Next LT Pro Light" charset="0"/>
                <a:ea typeface="DIN Next LT Pro Light" charset="0"/>
                <a:cs typeface="DIN Next LT Pro Light" charset="0"/>
              </a:defRPr>
            </a:lvl1pPr>
            <a:lvl2pPr>
              <a:defRPr sz="2133" b="0" i="0">
                <a:solidFill>
                  <a:schemeClr val="bg1"/>
                </a:solidFill>
                <a:latin typeface="DIN Next LT Pro" charset="0"/>
                <a:ea typeface="DIN Next LT Pro" charset="0"/>
                <a:cs typeface="DIN Next LT Pro" charset="0"/>
              </a:defRPr>
            </a:lvl2pPr>
            <a:lvl3pPr>
              <a:defRPr sz="2133" b="0" i="0">
                <a:solidFill>
                  <a:schemeClr val="bg1"/>
                </a:solidFill>
                <a:latin typeface="DIN Next LT Pro" charset="0"/>
                <a:ea typeface="DIN Next LT Pro" charset="0"/>
                <a:cs typeface="DIN Next LT Pro" charset="0"/>
              </a:defRPr>
            </a:lvl3pPr>
            <a:lvl4pPr>
              <a:defRPr sz="2133" b="0" i="0">
                <a:solidFill>
                  <a:schemeClr val="bg1"/>
                </a:solidFill>
                <a:latin typeface="DIN Next LT Pro" charset="0"/>
                <a:ea typeface="DIN Next LT Pro" charset="0"/>
                <a:cs typeface="DIN Next LT Pro" charset="0"/>
              </a:defRPr>
            </a:lvl4pPr>
            <a:lvl5pPr>
              <a:defRPr sz="2133" b="0" i="0">
                <a:solidFill>
                  <a:schemeClr val="bg1"/>
                </a:solidFill>
                <a:latin typeface="DIN Next LT Pro" charset="0"/>
                <a:ea typeface="DIN Next LT Pro" charset="0"/>
                <a:cs typeface="DIN Next LT Pro" charset="0"/>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Trebuchet MS" panose="020B0703020202090204" pitchFamily="34" charset="0"/>
              </a:rPr>
              <a:t>Edit Master text styles</a:t>
            </a:r>
          </a:p>
        </p:txBody>
      </p:sp>
    </p:spTree>
    <p:extLst>
      <p:ext uri="{BB962C8B-B14F-4D97-AF65-F5344CB8AC3E}">
        <p14:creationId xmlns:p14="http://schemas.microsoft.com/office/powerpoint/2010/main" val="46269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777547" y="416989"/>
            <a:ext cx="9957252" cy="791521"/>
          </a:xfrm>
        </p:spPr>
        <p:txBody>
          <a:bodyPr>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4000" b="0" i="0" baseline="0">
                <a:solidFill>
                  <a:srgbClr val="AF122A"/>
                </a:solidFill>
                <a:latin typeface="DIN Next LT Pro Medium" charset="0"/>
                <a:ea typeface="DIN Next LT Pro Medium" charset="0"/>
                <a:cs typeface="DIN Next LT Pro Medium"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AF122A"/>
                </a:solidFill>
                <a:effectLst/>
                <a:uLnTx/>
                <a:uFillTx/>
                <a:latin typeface="Impact" panose="020B0806030902050204" pitchFamily="34" charset="0"/>
              </a:rPr>
              <a:t>HERE IS YOUR HEADLINE</a:t>
            </a:r>
          </a:p>
        </p:txBody>
      </p:sp>
      <p:sp>
        <p:nvSpPr>
          <p:cNvPr id="4" name="Text Placeholder 19"/>
          <p:cNvSpPr>
            <a:spLocks noGrp="1"/>
          </p:cNvSpPr>
          <p:nvPr>
            <p:ph type="body" sz="quarter" idx="16" hasCustomPrompt="1"/>
          </p:nvPr>
        </p:nvSpPr>
        <p:spPr>
          <a:xfrm>
            <a:off x="1798750" y="1310561"/>
            <a:ext cx="9936049" cy="1721852"/>
          </a:xfrm>
        </p:spPr>
        <p:txBody>
          <a:bodyPr>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i="0" baseline="0">
                <a:solidFill>
                  <a:srgbClr val="2C3437"/>
                </a:solidFill>
                <a:latin typeface="DIN Next LT Pro Light" charset="0"/>
                <a:ea typeface="DIN Next LT Pro Light" charset="0"/>
                <a:cs typeface="DIN Next LT Pro Light" charset="0"/>
              </a:defRPr>
            </a:lvl1pPr>
            <a:lvl2pPr marL="609570" indent="0">
              <a:buFont typeface="Arial" charset="0"/>
              <a:buNone/>
              <a:defRPr sz="2400" b="0" i="0">
                <a:solidFill>
                  <a:srgbClr val="2C3437"/>
                </a:solidFill>
                <a:latin typeface="DIN Next LT Pro Light" charset="0"/>
                <a:ea typeface="DIN Next LT Pro Light" charset="0"/>
                <a:cs typeface="DIN Next LT Pro Light" charset="0"/>
              </a:defRPr>
            </a:lvl2pPr>
            <a:lvl3pPr marL="1219139" indent="0">
              <a:buNone/>
              <a:defRPr sz="2400" b="0" i="0">
                <a:solidFill>
                  <a:srgbClr val="2C3437"/>
                </a:solidFill>
                <a:latin typeface="DIN Next LT Pro Light" charset="0"/>
                <a:ea typeface="DIN Next LT Pro Light" charset="0"/>
                <a:cs typeface="DIN Next LT Pro Light" charset="0"/>
              </a:defRPr>
            </a:lvl3pPr>
            <a:lvl4pPr marL="1828709" indent="0">
              <a:buNone/>
              <a:defRPr sz="2400" b="0" i="0">
                <a:solidFill>
                  <a:srgbClr val="2C3437"/>
                </a:solidFill>
                <a:latin typeface="DIN Next LT Pro Light" charset="0"/>
                <a:ea typeface="DIN Next LT Pro Light" charset="0"/>
                <a:cs typeface="DIN Next LT Pro Light" charset="0"/>
              </a:defRPr>
            </a:lvl4pPr>
            <a:lvl5pPr marL="2438278" indent="0">
              <a:buNone/>
              <a:defRPr sz="2400" b="0" i="0">
                <a:solidFill>
                  <a:srgbClr val="2C3437"/>
                </a:solidFill>
                <a:latin typeface="DIN Next LT Pro Light" charset="0"/>
                <a:ea typeface="DIN Next LT Pro Light" charset="0"/>
                <a:cs typeface="DIN Next LT Pro Light" charset="0"/>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Here is some intro text. Lorem ipsum dolor sit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amet</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consectetur</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adipiscing</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elit</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Ut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venenatis</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sollicitudin</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purus</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eu</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lacinia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velit</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auctor</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non. In a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nulla</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lectus</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maximus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vulputate</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sit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amet</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id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risus</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Mauris</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elit</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lectus</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placerat</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eu</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viverra</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vel</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aliquam</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 </a:t>
            </a:r>
            <a:r>
              <a:rPr kumimoji="0" lang="en-US" sz="2400" b="0" i="0" u="none" strike="noStrike" kern="1200" cap="none" spc="0" normalizeH="0" baseline="0" noProof="0" dirty="0" err="1">
                <a:ln>
                  <a:noFill/>
                </a:ln>
                <a:solidFill>
                  <a:srgbClr val="2C3437"/>
                </a:solidFill>
                <a:effectLst/>
                <a:uLnTx/>
                <a:uFillTx/>
                <a:latin typeface="Times" pitchFamily="2" charset="0"/>
                <a:cs typeface="Times New Roman" panose="02020603050405020304" pitchFamily="18" charset="0"/>
              </a:rPr>
              <a:t>odio</a:t>
            </a: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 </a:t>
            </a:r>
            <a:endParaRPr lang="en-US" dirty="0"/>
          </a:p>
          <a:p>
            <a:pPr lvl="0"/>
            <a:endParaRPr lang="en-US" dirty="0"/>
          </a:p>
        </p:txBody>
      </p:sp>
      <p:sp>
        <p:nvSpPr>
          <p:cNvPr id="5" name="Content Placeholder 21"/>
          <p:cNvSpPr>
            <a:spLocks noGrp="1"/>
          </p:cNvSpPr>
          <p:nvPr>
            <p:ph sz="quarter" idx="17" hasCustomPrompt="1"/>
          </p:nvPr>
        </p:nvSpPr>
        <p:spPr>
          <a:xfrm>
            <a:off x="1809351" y="6403399"/>
            <a:ext cx="9925449" cy="342565"/>
          </a:xfrm>
        </p:spPr>
        <p:txBody>
          <a:bodyPr>
            <a:noAutofit/>
          </a:bodyPr>
          <a:lstStyle>
            <a:lvl1pPr marL="0" indent="0">
              <a:buNone/>
              <a:defRPr sz="1333" b="0" i="0">
                <a:solidFill>
                  <a:srgbClr val="AF122A"/>
                </a:solidFill>
                <a:latin typeface="DIN Next LT Pro Medium" charset="0"/>
                <a:ea typeface="DIN Next LT Pro Medium" charset="0"/>
                <a:cs typeface="DIN Next LT Pro Medium" charset="0"/>
              </a:defRPr>
            </a:lvl1pPr>
            <a:lvl2pPr marL="609570" indent="0">
              <a:buNone/>
              <a:defRPr sz="1467"/>
            </a:lvl2pPr>
            <a:lvl3pPr marL="1219139" indent="0">
              <a:buNone/>
              <a:defRPr sz="1467"/>
            </a:lvl3pPr>
            <a:lvl4pPr marL="1828709" indent="0">
              <a:buNone/>
              <a:defRPr sz="1467"/>
            </a:lvl4pPr>
            <a:lvl5pPr marL="2438278" indent="0">
              <a:buNone/>
              <a:defRPr sz="1467"/>
            </a:lvl5pPr>
          </a:lstStyle>
          <a:p>
            <a:pPr lvl="0"/>
            <a:r>
              <a:rPr lang="en-US" dirty="0" err="1"/>
              <a:t>sfu.ca</a:t>
            </a:r>
            <a:r>
              <a:rPr lang="en-US" dirty="0"/>
              <a:t>/dialogue   e: </a:t>
            </a:r>
            <a:r>
              <a:rPr lang="en-US" dirty="0" err="1"/>
              <a:t>dialogue@sfu.ca</a:t>
            </a:r>
            <a:endParaRPr lang="en-US" dirty="0"/>
          </a:p>
        </p:txBody>
      </p:sp>
      <p:cxnSp>
        <p:nvCxnSpPr>
          <p:cNvPr id="6" name="Straight Connector 5"/>
          <p:cNvCxnSpPr/>
          <p:nvPr userDrawn="1"/>
        </p:nvCxnSpPr>
        <p:spPr>
          <a:xfrm>
            <a:off x="1949046" y="6403564"/>
            <a:ext cx="9785753" cy="0"/>
          </a:xfrm>
          <a:prstGeom prst="line">
            <a:avLst/>
          </a:prstGeom>
          <a:ln w="12700">
            <a:solidFill>
              <a:srgbClr val="AF12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D6B6A1-4612-9C4D-BA12-70DF9CE0E7BC}"/>
              </a:ext>
            </a:extLst>
          </p:cNvPr>
          <p:cNvPicPr>
            <a:picLocks noChangeAspect="1"/>
          </p:cNvPicPr>
          <p:nvPr userDrawn="1"/>
        </p:nvPicPr>
        <p:blipFill>
          <a:blip r:embed="rId2"/>
          <a:stretch>
            <a:fillRect/>
          </a:stretch>
        </p:blipFill>
        <p:spPr>
          <a:xfrm>
            <a:off x="0" y="1"/>
            <a:ext cx="1629664" cy="6858169"/>
          </a:xfrm>
          <a:prstGeom prst="rect">
            <a:avLst/>
          </a:prstGeom>
        </p:spPr>
      </p:pic>
    </p:spTree>
    <p:extLst>
      <p:ext uri="{BB962C8B-B14F-4D97-AF65-F5344CB8AC3E}">
        <p14:creationId xmlns:p14="http://schemas.microsoft.com/office/powerpoint/2010/main" val="348396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2">
          <p15:clr>
            <a:srgbClr val="FBAE40"/>
          </p15:clr>
        </p15:guide>
        <p15:guide id="3" pos="912">
          <p15:clr>
            <a:srgbClr val="FBAE40"/>
          </p15:clr>
        </p15:guide>
        <p15:guide id="4" pos="55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
            <a:ext cx="1629664" cy="6858169"/>
          </a:xfrm>
          <a:prstGeom prst="rect">
            <a:avLst/>
          </a:prstGeom>
        </p:spPr>
      </p:pic>
      <p:sp>
        <p:nvSpPr>
          <p:cNvPr id="7" name="Text Placeholder 2"/>
          <p:cNvSpPr>
            <a:spLocks noGrp="1"/>
          </p:cNvSpPr>
          <p:nvPr>
            <p:ph type="body" sz="quarter" idx="10" hasCustomPrompt="1"/>
          </p:nvPr>
        </p:nvSpPr>
        <p:spPr>
          <a:xfrm>
            <a:off x="1777548" y="416989"/>
            <a:ext cx="9912755" cy="791521"/>
          </a:xfrm>
        </p:spPr>
        <p:txBody>
          <a:bodyPr>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4000" b="0" i="0" baseline="0">
                <a:solidFill>
                  <a:srgbClr val="AF122A"/>
                </a:solidFill>
                <a:latin typeface="DIN Next LT Pro Medium" charset="0"/>
                <a:ea typeface="DIN Next LT Pro Medium" charset="0"/>
                <a:cs typeface="DIN Next LT Pro Medium"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AF122A"/>
                </a:solidFill>
                <a:effectLst/>
                <a:uLnTx/>
                <a:uFillTx/>
                <a:latin typeface="Impact" panose="020B0806030902050204" pitchFamily="34" charset="0"/>
              </a:rPr>
              <a:t>HERE IS YOUR HEADLINE</a:t>
            </a:r>
          </a:p>
        </p:txBody>
      </p:sp>
      <p:sp>
        <p:nvSpPr>
          <p:cNvPr id="8" name="Picture Placeholder 7"/>
          <p:cNvSpPr>
            <a:spLocks noGrp="1"/>
          </p:cNvSpPr>
          <p:nvPr>
            <p:ph type="pic" sz="quarter" idx="11" hasCustomPrompt="1"/>
          </p:nvPr>
        </p:nvSpPr>
        <p:spPr>
          <a:xfrm>
            <a:off x="1930401" y="3014484"/>
            <a:ext cx="4212167" cy="3388915"/>
          </a:xfrm>
        </p:spPr>
        <p:txBody>
          <a:bodyPr/>
          <a:lstStyle>
            <a:lvl1pPr marL="0" indent="0" algn="ctr">
              <a:buNone/>
              <a:defRPr sz="1600" b="0" i="0">
                <a:solidFill>
                  <a:schemeClr val="accent3"/>
                </a:solidFill>
                <a:latin typeface="DIN Next LT Pro" charset="0"/>
                <a:ea typeface="DIN Next LT Pro" charset="0"/>
                <a:cs typeface="DIN Next LT Pro" charset="0"/>
              </a:defRPr>
            </a:lvl1pPr>
          </a:lstStyle>
          <a:p>
            <a:r>
              <a:rPr lang="en-US" dirty="0"/>
              <a:t>Insert image </a:t>
            </a:r>
          </a:p>
        </p:txBody>
      </p:sp>
      <p:sp>
        <p:nvSpPr>
          <p:cNvPr id="9" name="Text Placeholder 13"/>
          <p:cNvSpPr>
            <a:spLocks noGrp="1"/>
          </p:cNvSpPr>
          <p:nvPr>
            <p:ph type="body" sz="quarter" idx="14" hasCustomPrompt="1"/>
          </p:nvPr>
        </p:nvSpPr>
        <p:spPr>
          <a:xfrm>
            <a:off x="1777550" y="1432987"/>
            <a:ext cx="9944557" cy="1357020"/>
          </a:xfrm>
        </p:spPr>
        <p:txBody>
          <a:bodyPr>
            <a:normAutofit/>
          </a:bodyPr>
          <a:lstStyle>
            <a:lvl1pPr marL="0" indent="0">
              <a:buNone/>
              <a:defRPr sz="2667" b="0" i="0">
                <a:solidFill>
                  <a:srgbClr val="2C3437"/>
                </a:solidFill>
                <a:latin typeface="DIN Next LT Pro Light" charset="0"/>
                <a:ea typeface="DIN Next LT Pro Light" charset="0"/>
                <a:cs typeface="DIN Next LT Pro Light" charset="0"/>
              </a:defRPr>
            </a:lvl1pPr>
          </a:lstStyle>
          <a:p>
            <a:pPr lvl="0"/>
            <a:r>
              <a:rPr lang="en-US" sz="2667" dirty="0">
                <a:latin typeface="Times" pitchFamily="2" charset="0"/>
                <a:cs typeface="Times New Roman" panose="02020603050405020304" pitchFamily="18" charset="0"/>
              </a:rPr>
              <a:t>Here is some intro text. Lorem ipsum dolor sit </a:t>
            </a:r>
            <a:r>
              <a:rPr lang="en-US" sz="2667" dirty="0" err="1">
                <a:latin typeface="Times" pitchFamily="2" charset="0"/>
                <a:cs typeface="Times New Roman" panose="02020603050405020304" pitchFamily="18" charset="0"/>
              </a:rPr>
              <a:t>amet</a:t>
            </a:r>
            <a:r>
              <a:rPr lang="en-US" sz="2667" dirty="0">
                <a:latin typeface="Times" pitchFamily="2" charset="0"/>
                <a:cs typeface="Times New Roman" panose="02020603050405020304" pitchFamily="18" charset="0"/>
              </a:rPr>
              <a:t>, </a:t>
            </a:r>
            <a:r>
              <a:rPr lang="en-US" sz="2667" dirty="0" err="1">
                <a:latin typeface="Times" pitchFamily="2" charset="0"/>
                <a:cs typeface="Times New Roman" panose="02020603050405020304" pitchFamily="18" charset="0"/>
              </a:rPr>
              <a:t>consectetur</a:t>
            </a:r>
            <a:r>
              <a:rPr lang="en-US" sz="2667" dirty="0">
                <a:latin typeface="Times" pitchFamily="2" charset="0"/>
                <a:cs typeface="Times New Roman" panose="02020603050405020304" pitchFamily="18" charset="0"/>
              </a:rPr>
              <a:t> </a:t>
            </a:r>
            <a:r>
              <a:rPr lang="en-US" sz="2667" dirty="0" err="1">
                <a:latin typeface="Times" pitchFamily="2" charset="0"/>
                <a:cs typeface="Times New Roman" panose="02020603050405020304" pitchFamily="18" charset="0"/>
              </a:rPr>
              <a:t>adipiscing</a:t>
            </a:r>
            <a:r>
              <a:rPr lang="en-US" sz="2667" dirty="0">
                <a:latin typeface="Times" pitchFamily="2" charset="0"/>
                <a:cs typeface="Times New Roman" panose="02020603050405020304" pitchFamily="18" charset="0"/>
              </a:rPr>
              <a:t> </a:t>
            </a:r>
            <a:r>
              <a:rPr lang="en-US" sz="2667" dirty="0" err="1">
                <a:latin typeface="Times" pitchFamily="2" charset="0"/>
                <a:cs typeface="Times New Roman" panose="02020603050405020304" pitchFamily="18" charset="0"/>
              </a:rPr>
              <a:t>elit</a:t>
            </a:r>
            <a:r>
              <a:rPr lang="en-US" sz="2667" dirty="0">
                <a:latin typeface="Times" pitchFamily="2" charset="0"/>
                <a:cs typeface="Times New Roman" panose="02020603050405020304" pitchFamily="18" charset="0"/>
              </a:rPr>
              <a:t>. Ut </a:t>
            </a:r>
            <a:r>
              <a:rPr lang="en-US" sz="2667" dirty="0" err="1">
                <a:latin typeface="Times" pitchFamily="2" charset="0"/>
                <a:cs typeface="Times New Roman" panose="02020603050405020304" pitchFamily="18" charset="0"/>
              </a:rPr>
              <a:t>venenatis</a:t>
            </a:r>
            <a:r>
              <a:rPr lang="en-US" sz="2667" dirty="0">
                <a:latin typeface="Times" pitchFamily="2" charset="0"/>
                <a:cs typeface="Times New Roman" panose="02020603050405020304" pitchFamily="18" charset="0"/>
              </a:rPr>
              <a:t> </a:t>
            </a:r>
            <a:r>
              <a:rPr lang="en-US" sz="2667" dirty="0" err="1">
                <a:latin typeface="Times" pitchFamily="2" charset="0"/>
                <a:cs typeface="Times New Roman" panose="02020603050405020304" pitchFamily="18" charset="0"/>
              </a:rPr>
              <a:t>sollicitudin</a:t>
            </a:r>
            <a:r>
              <a:rPr lang="en-US" sz="2667" dirty="0">
                <a:latin typeface="Times" pitchFamily="2" charset="0"/>
                <a:cs typeface="Times New Roman" panose="02020603050405020304" pitchFamily="18" charset="0"/>
              </a:rPr>
              <a:t> </a:t>
            </a:r>
            <a:r>
              <a:rPr lang="en-US" sz="2667" dirty="0" err="1">
                <a:latin typeface="Times" pitchFamily="2" charset="0"/>
                <a:cs typeface="Times New Roman" panose="02020603050405020304" pitchFamily="18" charset="0"/>
              </a:rPr>
              <a:t>purus</a:t>
            </a:r>
            <a:r>
              <a:rPr lang="en-US" sz="2667" dirty="0">
                <a:latin typeface="Times" pitchFamily="2" charset="0"/>
                <a:cs typeface="Times New Roman" panose="02020603050405020304" pitchFamily="18" charset="0"/>
              </a:rPr>
              <a:t>, </a:t>
            </a:r>
            <a:r>
              <a:rPr lang="en-US" sz="2667" dirty="0" err="1">
                <a:latin typeface="Times" pitchFamily="2" charset="0"/>
                <a:cs typeface="Times New Roman" panose="02020603050405020304" pitchFamily="18" charset="0"/>
              </a:rPr>
              <a:t>eu</a:t>
            </a:r>
            <a:r>
              <a:rPr lang="en-US" sz="2667" dirty="0">
                <a:latin typeface="Times" pitchFamily="2" charset="0"/>
                <a:cs typeface="Times New Roman" panose="02020603050405020304" pitchFamily="18" charset="0"/>
              </a:rPr>
              <a:t> lacinia </a:t>
            </a:r>
            <a:r>
              <a:rPr lang="en-US" sz="2667" dirty="0" err="1">
                <a:latin typeface="Times" pitchFamily="2" charset="0"/>
                <a:cs typeface="Times New Roman" panose="02020603050405020304" pitchFamily="18" charset="0"/>
              </a:rPr>
              <a:t>velit</a:t>
            </a:r>
            <a:r>
              <a:rPr lang="en-US" sz="2667" dirty="0">
                <a:latin typeface="Times" pitchFamily="2" charset="0"/>
                <a:cs typeface="Times New Roman" panose="02020603050405020304" pitchFamily="18" charset="0"/>
              </a:rPr>
              <a:t> </a:t>
            </a:r>
            <a:r>
              <a:rPr lang="en-US" sz="2667" dirty="0" err="1">
                <a:latin typeface="Times" pitchFamily="2" charset="0"/>
                <a:cs typeface="Times New Roman" panose="02020603050405020304" pitchFamily="18" charset="0"/>
              </a:rPr>
              <a:t>auctor</a:t>
            </a:r>
            <a:r>
              <a:rPr lang="en-US" sz="2667" dirty="0">
                <a:latin typeface="Times" pitchFamily="2" charset="0"/>
                <a:cs typeface="Times New Roman" panose="02020603050405020304" pitchFamily="18" charset="0"/>
              </a:rPr>
              <a:t> non. In a </a:t>
            </a:r>
            <a:r>
              <a:rPr lang="en-US" sz="2667" dirty="0" err="1">
                <a:latin typeface="Times" pitchFamily="2" charset="0"/>
                <a:cs typeface="Times New Roman" panose="02020603050405020304" pitchFamily="18" charset="0"/>
              </a:rPr>
              <a:t>nulla</a:t>
            </a:r>
            <a:r>
              <a:rPr lang="en-US" sz="2667" dirty="0">
                <a:latin typeface="Times" pitchFamily="2" charset="0"/>
                <a:cs typeface="Times New Roman" panose="02020603050405020304" pitchFamily="18" charset="0"/>
              </a:rPr>
              <a:t> a </a:t>
            </a:r>
            <a:r>
              <a:rPr lang="en-US" sz="2667" dirty="0" err="1">
                <a:latin typeface="Times" pitchFamily="2" charset="0"/>
                <a:cs typeface="Times New Roman" panose="02020603050405020304" pitchFamily="18" charset="0"/>
              </a:rPr>
              <a:t>lectus</a:t>
            </a:r>
            <a:r>
              <a:rPr lang="en-US" sz="2667" dirty="0">
                <a:latin typeface="Times" pitchFamily="2" charset="0"/>
                <a:cs typeface="Times New Roman" panose="02020603050405020304" pitchFamily="18" charset="0"/>
              </a:rPr>
              <a:t> maximus </a:t>
            </a:r>
            <a:r>
              <a:rPr lang="en-US" sz="2667" dirty="0" err="1">
                <a:latin typeface="Times" pitchFamily="2" charset="0"/>
                <a:cs typeface="Times New Roman" panose="02020603050405020304" pitchFamily="18" charset="0"/>
              </a:rPr>
              <a:t>vulputate</a:t>
            </a:r>
            <a:r>
              <a:rPr lang="en-US" sz="2667" dirty="0">
                <a:latin typeface="Times" pitchFamily="2" charset="0"/>
                <a:cs typeface="Times New Roman" panose="02020603050405020304" pitchFamily="18" charset="0"/>
              </a:rPr>
              <a:t> sit </a:t>
            </a:r>
            <a:r>
              <a:rPr lang="en-US" sz="2667" dirty="0" err="1">
                <a:latin typeface="Times" pitchFamily="2" charset="0"/>
                <a:cs typeface="Times New Roman" panose="02020603050405020304" pitchFamily="18" charset="0"/>
              </a:rPr>
              <a:t>amet</a:t>
            </a:r>
            <a:r>
              <a:rPr lang="en-US" sz="2667" dirty="0">
                <a:latin typeface="Times" pitchFamily="2" charset="0"/>
                <a:cs typeface="Times New Roman" panose="02020603050405020304" pitchFamily="18" charset="0"/>
              </a:rPr>
              <a:t> id </a:t>
            </a:r>
            <a:r>
              <a:rPr lang="en-US" sz="2667" dirty="0" err="1">
                <a:latin typeface="Times" pitchFamily="2" charset="0"/>
                <a:cs typeface="Times New Roman" panose="02020603050405020304" pitchFamily="18" charset="0"/>
              </a:rPr>
              <a:t>risus</a:t>
            </a:r>
            <a:r>
              <a:rPr lang="en-US" sz="2667" dirty="0">
                <a:latin typeface="Times" pitchFamily="2" charset="0"/>
                <a:cs typeface="Times New Roman" panose="02020603050405020304" pitchFamily="18" charset="0"/>
              </a:rPr>
              <a:t>. </a:t>
            </a:r>
          </a:p>
        </p:txBody>
      </p:sp>
      <p:sp>
        <p:nvSpPr>
          <p:cNvPr id="10" name="Text Placeholder 15"/>
          <p:cNvSpPr>
            <a:spLocks noGrp="1"/>
          </p:cNvSpPr>
          <p:nvPr>
            <p:ph type="body" sz="quarter" idx="15" hasCustomPrompt="1"/>
          </p:nvPr>
        </p:nvSpPr>
        <p:spPr>
          <a:xfrm>
            <a:off x="6371646" y="2959753"/>
            <a:ext cx="5350455" cy="556127"/>
          </a:xfrm>
        </p:spPr>
        <p:txBody>
          <a:bodyPr>
            <a:normAutofit/>
          </a:bodyPr>
          <a:lstStyle>
            <a:lvl1pPr marL="0" indent="0">
              <a:buNone/>
              <a:defRPr sz="2667" b="0" i="0">
                <a:solidFill>
                  <a:srgbClr val="AF122A"/>
                </a:solidFill>
                <a:latin typeface="DIN Next LT Pro Light" charset="0"/>
                <a:ea typeface="DIN Next LT Pro Light" charset="0"/>
                <a:cs typeface="DIN Next LT Pro Light" charset="0"/>
              </a:defRPr>
            </a:lvl1pPr>
          </a:lstStyle>
          <a:p>
            <a:pPr lvl="0"/>
            <a:r>
              <a:rPr lang="en-US" sz="2667" b="1" dirty="0">
                <a:latin typeface="Trebuchet MS" panose="020B0703020202090204" pitchFamily="34" charset="0"/>
              </a:rPr>
              <a:t>SUBHEADLINE</a:t>
            </a:r>
          </a:p>
        </p:txBody>
      </p:sp>
      <p:sp>
        <p:nvSpPr>
          <p:cNvPr id="11" name="Text Placeholder 19"/>
          <p:cNvSpPr>
            <a:spLocks noGrp="1"/>
          </p:cNvSpPr>
          <p:nvPr>
            <p:ph type="body" sz="quarter" idx="16" hasCustomPrompt="1"/>
          </p:nvPr>
        </p:nvSpPr>
        <p:spPr>
          <a:xfrm>
            <a:off x="6371646" y="3518446"/>
            <a:ext cx="5350455" cy="1166060"/>
          </a:xfrm>
        </p:spPr>
        <p:txBody>
          <a:bodyPr>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i="0" baseline="0">
                <a:solidFill>
                  <a:srgbClr val="2C3437"/>
                </a:solidFill>
                <a:latin typeface="DIN Next LT Pro Light" charset="0"/>
                <a:ea typeface="DIN Next LT Pro Light" charset="0"/>
                <a:cs typeface="DIN Next LT Pro Light" charset="0"/>
              </a:defRPr>
            </a:lvl1pPr>
            <a:lvl2pPr marL="609570" indent="0">
              <a:buNone/>
              <a:defRPr sz="2400" b="0" i="0">
                <a:solidFill>
                  <a:srgbClr val="2C3437"/>
                </a:solidFill>
                <a:latin typeface="DIN Next LT Pro Light" charset="0"/>
                <a:ea typeface="DIN Next LT Pro Light" charset="0"/>
                <a:cs typeface="DIN Next LT Pro Light" charset="0"/>
              </a:defRPr>
            </a:lvl2pPr>
            <a:lvl3pPr marL="1219139" indent="0">
              <a:buNone/>
              <a:defRPr sz="2400" b="0" i="0">
                <a:solidFill>
                  <a:srgbClr val="2C3437"/>
                </a:solidFill>
                <a:latin typeface="DIN Next LT Pro Light" charset="0"/>
                <a:ea typeface="DIN Next LT Pro Light" charset="0"/>
                <a:cs typeface="DIN Next LT Pro Light" charset="0"/>
              </a:defRPr>
            </a:lvl3pPr>
            <a:lvl4pPr marL="1828709" indent="0">
              <a:buNone/>
              <a:defRPr sz="2400" b="0" i="0">
                <a:solidFill>
                  <a:srgbClr val="2C3437"/>
                </a:solidFill>
                <a:latin typeface="DIN Next LT Pro Light" charset="0"/>
                <a:ea typeface="DIN Next LT Pro Light" charset="0"/>
                <a:cs typeface="DIN Next LT Pro Light" charset="0"/>
              </a:defRPr>
            </a:lvl4pPr>
            <a:lvl5pPr marL="2438278" indent="0">
              <a:buNone/>
              <a:defRPr sz="2400" b="0" i="0">
                <a:solidFill>
                  <a:srgbClr val="2C3437"/>
                </a:solidFill>
                <a:latin typeface="DIN Next LT Pro Light" charset="0"/>
                <a:ea typeface="DIN Next LT Pro Light" charset="0"/>
                <a:cs typeface="DIN Next LT Pro Light" charset="0"/>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C3437"/>
                </a:solidFill>
                <a:effectLst/>
                <a:uLnTx/>
                <a:uFillTx/>
                <a:latin typeface="Times" pitchFamily="2" charset="0"/>
              </a:rPr>
              <a:t>Here is some body text. Lorem ipsum dolor sit </a:t>
            </a:r>
            <a:r>
              <a:rPr kumimoji="0" lang="en-US" sz="2400" b="0" i="0" u="none" strike="noStrike" kern="1200" cap="none" spc="0" normalizeH="0" baseline="0" noProof="0" dirty="0" err="1">
                <a:ln>
                  <a:noFill/>
                </a:ln>
                <a:solidFill>
                  <a:srgbClr val="2C3437"/>
                </a:solidFill>
                <a:effectLst/>
                <a:uLnTx/>
                <a:uFillTx/>
                <a:latin typeface="Times" pitchFamily="2" charset="0"/>
              </a:rPr>
              <a:t>amet</a:t>
            </a:r>
            <a:r>
              <a:rPr kumimoji="0" lang="en-US" sz="2400" b="0" i="0" u="none" strike="noStrike" kern="1200" cap="none" spc="0" normalizeH="0" baseline="0" noProof="0" dirty="0">
                <a:ln>
                  <a:noFill/>
                </a:ln>
                <a:solidFill>
                  <a:srgbClr val="2C3437"/>
                </a:solidFill>
                <a:effectLst/>
                <a:uLnTx/>
                <a:uFillTx/>
                <a:latin typeface="Times" pitchFamily="2" charset="0"/>
              </a:rPr>
              <a:t>, </a:t>
            </a:r>
            <a:r>
              <a:rPr kumimoji="0" lang="en-US" sz="2400" b="0" i="0" u="none" strike="noStrike" kern="1200" cap="none" spc="0" normalizeH="0" baseline="0" noProof="0" dirty="0" err="1">
                <a:ln>
                  <a:noFill/>
                </a:ln>
                <a:solidFill>
                  <a:srgbClr val="2C3437"/>
                </a:solidFill>
                <a:effectLst/>
                <a:uLnTx/>
                <a:uFillTx/>
                <a:latin typeface="Times" pitchFamily="2" charset="0"/>
              </a:rPr>
              <a:t>consectetur</a:t>
            </a:r>
            <a:r>
              <a:rPr kumimoji="0" lang="en-US" sz="2400" b="0" i="0" u="none" strike="noStrike" kern="1200" cap="none" spc="0" normalizeH="0" baseline="0" noProof="0" dirty="0">
                <a:ln>
                  <a:noFill/>
                </a:ln>
                <a:solidFill>
                  <a:srgbClr val="2C3437"/>
                </a:solidFill>
                <a:effectLst/>
                <a:uLnTx/>
                <a:uFillTx/>
                <a:latin typeface="Times" pitchFamily="2" charset="0"/>
              </a:rPr>
              <a:t> </a:t>
            </a:r>
            <a:r>
              <a:rPr kumimoji="0" lang="en-US" sz="2400" b="0" i="0" u="none" strike="noStrike" kern="1200" cap="none" spc="0" normalizeH="0" baseline="0" noProof="0" dirty="0" err="1">
                <a:ln>
                  <a:noFill/>
                </a:ln>
                <a:solidFill>
                  <a:srgbClr val="2C3437"/>
                </a:solidFill>
                <a:effectLst/>
                <a:uLnTx/>
                <a:uFillTx/>
                <a:latin typeface="Times" pitchFamily="2" charset="0"/>
              </a:rPr>
              <a:t>adipiscing</a:t>
            </a:r>
            <a:r>
              <a:rPr kumimoji="0" lang="en-US" sz="2400" b="0" i="0" u="none" strike="noStrike" kern="1200" cap="none" spc="0" normalizeH="0" baseline="0" noProof="0" dirty="0">
                <a:ln>
                  <a:noFill/>
                </a:ln>
                <a:solidFill>
                  <a:srgbClr val="2C3437"/>
                </a:solidFill>
                <a:effectLst/>
                <a:uLnTx/>
                <a:uFillTx/>
                <a:latin typeface="Times" pitchFamily="2" charset="0"/>
              </a:rPr>
              <a:t> </a:t>
            </a:r>
            <a:r>
              <a:rPr kumimoji="0" lang="en-US" sz="2400" b="0" i="0" u="none" strike="noStrike" kern="1200" cap="none" spc="0" normalizeH="0" baseline="0" noProof="0" dirty="0" err="1">
                <a:ln>
                  <a:noFill/>
                </a:ln>
                <a:solidFill>
                  <a:srgbClr val="2C3437"/>
                </a:solidFill>
                <a:effectLst/>
                <a:uLnTx/>
                <a:uFillTx/>
                <a:latin typeface="Times" pitchFamily="2" charset="0"/>
              </a:rPr>
              <a:t>elit</a:t>
            </a:r>
            <a:r>
              <a:rPr kumimoji="0" lang="en-US" sz="2400" b="0" i="0" u="none" strike="noStrike" kern="1200" cap="none" spc="0" normalizeH="0" baseline="0" noProof="0" dirty="0">
                <a:ln>
                  <a:noFill/>
                </a:ln>
                <a:solidFill>
                  <a:srgbClr val="2C3437"/>
                </a:solidFill>
                <a:effectLst/>
                <a:uLnTx/>
                <a:uFillTx/>
                <a:latin typeface="Times" pitchFamily="2" charset="0"/>
              </a:rPr>
              <a:t>.</a:t>
            </a:r>
          </a:p>
        </p:txBody>
      </p:sp>
      <p:sp>
        <p:nvSpPr>
          <p:cNvPr id="12" name="Text Placeholder 19"/>
          <p:cNvSpPr>
            <a:spLocks noGrp="1"/>
          </p:cNvSpPr>
          <p:nvPr>
            <p:ph type="body" sz="quarter" idx="18" hasCustomPrompt="1"/>
          </p:nvPr>
        </p:nvSpPr>
        <p:spPr>
          <a:xfrm>
            <a:off x="6371646" y="4690066"/>
            <a:ext cx="5350455" cy="1806409"/>
          </a:xfrm>
        </p:spPr>
        <p:txBody>
          <a:bodyPr>
            <a:normAutofit/>
          </a:bodyPr>
          <a:lstStyle>
            <a:lvl1pPr marL="380990" marR="0" indent="-380990" algn="l" defTabSz="1219170" rtl="0" eaLnBrk="1" fontAlgn="auto" latinLnBrk="0" hangingPunct="1">
              <a:lnSpc>
                <a:spcPct val="90000"/>
              </a:lnSpc>
              <a:spcBef>
                <a:spcPts val="0"/>
              </a:spcBef>
              <a:spcAft>
                <a:spcPts val="533"/>
              </a:spcAft>
              <a:buClrTx/>
              <a:buSzTx/>
              <a:buFont typeface="Arial" panose="020B0604020202020204" pitchFamily="34" charset="0"/>
              <a:buChar char="•"/>
              <a:tabLst/>
              <a:defRPr sz="2133" b="1" i="0" baseline="0">
                <a:solidFill>
                  <a:srgbClr val="2C3437"/>
                </a:solidFill>
                <a:latin typeface="DIN Next LT Pro" charset="0"/>
                <a:ea typeface="DIN Next LT Pro" charset="0"/>
                <a:cs typeface="DIN Next LT Pro" charset="0"/>
              </a:defRPr>
            </a:lvl1pPr>
            <a:lvl2pPr marL="609570" indent="0">
              <a:buNone/>
              <a:defRPr sz="2400" b="0" i="0">
                <a:solidFill>
                  <a:srgbClr val="2C3437"/>
                </a:solidFill>
                <a:latin typeface="DIN Next LT Pro Light" charset="0"/>
                <a:ea typeface="DIN Next LT Pro Light" charset="0"/>
                <a:cs typeface="DIN Next LT Pro Light" charset="0"/>
              </a:defRPr>
            </a:lvl2pPr>
            <a:lvl3pPr marL="1219139" indent="0">
              <a:buNone/>
              <a:defRPr sz="2400" b="0" i="0">
                <a:solidFill>
                  <a:srgbClr val="2C3437"/>
                </a:solidFill>
                <a:latin typeface="DIN Next LT Pro Light" charset="0"/>
                <a:ea typeface="DIN Next LT Pro Light" charset="0"/>
                <a:cs typeface="DIN Next LT Pro Light" charset="0"/>
              </a:defRPr>
            </a:lvl3pPr>
            <a:lvl4pPr marL="1828709" indent="0">
              <a:buNone/>
              <a:defRPr sz="2400" b="0" i="0">
                <a:solidFill>
                  <a:srgbClr val="2C3437"/>
                </a:solidFill>
                <a:latin typeface="DIN Next LT Pro Light" charset="0"/>
                <a:ea typeface="DIN Next LT Pro Light" charset="0"/>
                <a:cs typeface="DIN Next LT Pro Light" charset="0"/>
              </a:defRPr>
            </a:lvl4pPr>
            <a:lvl5pPr marL="2438278" indent="0">
              <a:buNone/>
              <a:defRPr sz="2400" b="0" i="0">
                <a:solidFill>
                  <a:srgbClr val="2C3437"/>
                </a:solidFill>
                <a:latin typeface="DIN Next LT Pro Light" charset="0"/>
                <a:ea typeface="DIN Next LT Pro Light" charset="0"/>
                <a:cs typeface="DIN Next LT Pro Light" charset="0"/>
              </a:defRPr>
            </a:lvl5pPr>
          </a:lstStyle>
          <a:p>
            <a:pPr marL="380990" marR="0" lvl="0" indent="-380990" algn="l" defTabSz="1219170" rtl="0" eaLnBrk="1" fontAlgn="auto" latinLnBrk="0" hangingPunct="1">
              <a:lnSpc>
                <a:spcPct val="90000"/>
              </a:lnSpc>
              <a:spcBef>
                <a:spcPts val="0"/>
              </a:spcBef>
              <a:spcAft>
                <a:spcPts val="533"/>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Bullet Point One</a:t>
            </a:r>
          </a:p>
          <a:p>
            <a:pPr marL="380990" marR="0" lvl="0" indent="-380990" algn="l" defTabSz="1219170" rtl="0" eaLnBrk="1" fontAlgn="auto" latinLnBrk="0" hangingPunct="1">
              <a:lnSpc>
                <a:spcPct val="90000"/>
              </a:lnSpc>
              <a:spcBef>
                <a:spcPts val="0"/>
              </a:spcBef>
              <a:spcAft>
                <a:spcPts val="533"/>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Bullet Point Two</a:t>
            </a:r>
          </a:p>
          <a:p>
            <a:pPr marL="380990" marR="0" lvl="0" indent="-380990" algn="l" defTabSz="1219170" rtl="0" eaLnBrk="1" fontAlgn="auto" latinLnBrk="0" hangingPunct="1">
              <a:lnSpc>
                <a:spcPct val="90000"/>
              </a:lnSpc>
              <a:spcBef>
                <a:spcPts val="0"/>
              </a:spcBef>
              <a:spcAft>
                <a:spcPts val="533"/>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C3437"/>
                </a:solidFill>
                <a:effectLst/>
                <a:uLnTx/>
                <a:uFillTx/>
                <a:latin typeface="Times" pitchFamily="2" charset="0"/>
                <a:cs typeface="Times New Roman" panose="02020603050405020304" pitchFamily="18" charset="0"/>
              </a:rPr>
              <a:t>Bullet Point Three</a:t>
            </a:r>
          </a:p>
        </p:txBody>
      </p:sp>
      <p:sp>
        <p:nvSpPr>
          <p:cNvPr id="13" name="Content Placeholder 21"/>
          <p:cNvSpPr>
            <a:spLocks noGrp="1"/>
          </p:cNvSpPr>
          <p:nvPr>
            <p:ph sz="quarter" idx="17" hasCustomPrompt="1"/>
          </p:nvPr>
        </p:nvSpPr>
        <p:spPr>
          <a:xfrm>
            <a:off x="1809351" y="6403399"/>
            <a:ext cx="9925449" cy="342565"/>
          </a:xfrm>
        </p:spPr>
        <p:txBody>
          <a:bodyPr>
            <a:noAutofit/>
          </a:bodyPr>
          <a:lstStyle>
            <a:lvl1pPr marL="0" indent="0">
              <a:buNone/>
              <a:defRPr sz="1333" b="1" i="0">
                <a:solidFill>
                  <a:srgbClr val="AF122A"/>
                </a:solidFill>
                <a:latin typeface="Trebuchet MS" panose="020B0703020202090204" pitchFamily="34" charset="0"/>
                <a:ea typeface="Trebuchet MS" panose="020B0703020202090204" pitchFamily="34" charset="0"/>
                <a:cs typeface="Trebuchet MS" panose="020B0703020202090204" pitchFamily="34" charset="0"/>
              </a:defRPr>
            </a:lvl1pPr>
            <a:lvl2pPr marL="609570" indent="0">
              <a:buNone/>
              <a:defRPr sz="1467"/>
            </a:lvl2pPr>
            <a:lvl3pPr marL="1219139" indent="0">
              <a:buNone/>
              <a:defRPr sz="1467"/>
            </a:lvl3pPr>
            <a:lvl4pPr marL="1828709" indent="0">
              <a:buNone/>
              <a:defRPr sz="1467"/>
            </a:lvl4pPr>
            <a:lvl5pPr marL="2438278" indent="0">
              <a:buNone/>
              <a:defRPr sz="1467"/>
            </a:lvl5pPr>
          </a:lstStyle>
          <a:p>
            <a:pPr lvl="0"/>
            <a:r>
              <a:rPr lang="en-US" dirty="0" err="1"/>
              <a:t>sfu.ca</a:t>
            </a:r>
            <a:r>
              <a:rPr lang="en-US" dirty="0"/>
              <a:t>/dialogue   e: </a:t>
            </a:r>
            <a:r>
              <a:rPr lang="en-US" dirty="0" err="1"/>
              <a:t>dialogue@sfu.ca</a:t>
            </a:r>
            <a:endParaRPr lang="en-US" dirty="0"/>
          </a:p>
        </p:txBody>
      </p:sp>
      <p:cxnSp>
        <p:nvCxnSpPr>
          <p:cNvPr id="14" name="Straight Connector 13"/>
          <p:cNvCxnSpPr/>
          <p:nvPr userDrawn="1"/>
        </p:nvCxnSpPr>
        <p:spPr>
          <a:xfrm>
            <a:off x="1949046" y="6403564"/>
            <a:ext cx="9785753" cy="0"/>
          </a:xfrm>
          <a:prstGeom prst="line">
            <a:avLst/>
          </a:prstGeom>
          <a:ln w="12700">
            <a:solidFill>
              <a:srgbClr val="AF1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25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2">
          <p15:clr>
            <a:srgbClr val="FBAE40"/>
          </p15:clr>
        </p15:guide>
        <p15:guide id="3" pos="912">
          <p15:clr>
            <a:srgbClr val="FBAE40"/>
          </p15:clr>
        </p15:guide>
        <p15:guide id="4" pos="55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5" name="Picture Placeholder 2"/>
          <p:cNvSpPr>
            <a:spLocks noGrp="1"/>
          </p:cNvSpPr>
          <p:nvPr>
            <p:ph type="pic" sz="quarter" idx="10" hasCustomPrompt="1"/>
          </p:nvPr>
        </p:nvSpPr>
        <p:spPr>
          <a:xfrm>
            <a:off x="1945361" y="296850"/>
            <a:ext cx="5262144" cy="6255025"/>
          </a:xfrm>
        </p:spPr>
        <p:txBody>
          <a:bodyPr>
            <a:normAutofit/>
          </a:bodyPr>
          <a:lstStyle>
            <a:lvl1pPr marL="0" indent="0" algn="ctr">
              <a:buNone/>
              <a:defRPr sz="1600">
                <a:solidFill>
                  <a:schemeClr val="accent3"/>
                </a:solidFill>
              </a:defRPr>
            </a:lvl1pPr>
          </a:lstStyle>
          <a:p>
            <a:r>
              <a:rPr lang="en-US" sz="1600" dirty="0"/>
              <a:t>Insert image</a:t>
            </a:r>
            <a:endParaRPr lang="en-US" dirty="0"/>
          </a:p>
        </p:txBody>
      </p:sp>
      <p:sp>
        <p:nvSpPr>
          <p:cNvPr id="16" name="Picture Placeholder 2"/>
          <p:cNvSpPr>
            <a:spLocks noGrp="1"/>
          </p:cNvSpPr>
          <p:nvPr>
            <p:ph type="pic" sz="quarter" idx="11" hasCustomPrompt="1"/>
          </p:nvPr>
        </p:nvSpPr>
        <p:spPr>
          <a:xfrm>
            <a:off x="7405515" y="296849"/>
            <a:ext cx="4479035" cy="2597425"/>
          </a:xfrm>
        </p:spPr>
        <p:txBody>
          <a:bodyPr>
            <a:normAutofit/>
          </a:bodyPr>
          <a:lstStyle>
            <a:lvl1pPr marL="0" indent="0" algn="ctr">
              <a:buNone/>
              <a:defRPr sz="1600">
                <a:solidFill>
                  <a:schemeClr val="accent3"/>
                </a:solidFill>
              </a:defRPr>
            </a:lvl1pPr>
          </a:lstStyle>
          <a:p>
            <a:r>
              <a:rPr lang="en-US" sz="1600" dirty="0"/>
              <a:t>Insert image</a:t>
            </a:r>
            <a:endParaRPr lang="en-US" dirty="0"/>
          </a:p>
        </p:txBody>
      </p:sp>
      <p:sp>
        <p:nvSpPr>
          <p:cNvPr id="17" name="Picture Placeholder 2"/>
          <p:cNvSpPr>
            <a:spLocks noGrp="1"/>
          </p:cNvSpPr>
          <p:nvPr>
            <p:ph type="pic" sz="quarter" idx="12" hasCustomPrompt="1"/>
          </p:nvPr>
        </p:nvSpPr>
        <p:spPr>
          <a:xfrm>
            <a:off x="7405515" y="3095707"/>
            <a:ext cx="4479035" cy="3456167"/>
          </a:xfrm>
        </p:spPr>
        <p:txBody>
          <a:bodyPr>
            <a:normAutofit/>
          </a:bodyPr>
          <a:lstStyle>
            <a:lvl1pPr marL="0" indent="0" algn="ctr">
              <a:buNone/>
              <a:defRPr sz="1600">
                <a:solidFill>
                  <a:schemeClr val="accent3"/>
                </a:solidFill>
              </a:defRPr>
            </a:lvl1pPr>
          </a:lstStyle>
          <a:p>
            <a:r>
              <a:rPr lang="en-US" sz="1600" dirty="0"/>
              <a:t>Insert image</a:t>
            </a:r>
            <a:endParaRPr lang="en-US" dirty="0"/>
          </a:p>
        </p:txBody>
      </p:sp>
      <p:pic>
        <p:nvPicPr>
          <p:cNvPr id="6" name="Picture 5">
            <a:extLst>
              <a:ext uri="{FF2B5EF4-FFF2-40B4-BE49-F238E27FC236}">
                <a16:creationId xmlns:a16="http://schemas.microsoft.com/office/drawing/2014/main" id="{7783A339-627C-B643-AEA5-B438D676B152}"/>
              </a:ext>
            </a:extLst>
          </p:cNvPr>
          <p:cNvPicPr>
            <a:picLocks noChangeAspect="1"/>
          </p:cNvPicPr>
          <p:nvPr userDrawn="1"/>
        </p:nvPicPr>
        <p:blipFill>
          <a:blip r:embed="rId2"/>
          <a:stretch>
            <a:fillRect/>
          </a:stretch>
        </p:blipFill>
        <p:spPr>
          <a:xfrm>
            <a:off x="0" y="1"/>
            <a:ext cx="1629664" cy="6858169"/>
          </a:xfrm>
          <a:prstGeom prst="rect">
            <a:avLst/>
          </a:prstGeom>
        </p:spPr>
      </p:pic>
    </p:spTree>
    <p:extLst>
      <p:ext uri="{BB962C8B-B14F-4D97-AF65-F5344CB8AC3E}">
        <p14:creationId xmlns:p14="http://schemas.microsoft.com/office/powerpoint/2010/main" val="353372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312">
          <p15:clr>
            <a:srgbClr val="FBAE40"/>
          </p15:clr>
        </p15:guide>
        <p15:guide id="3" pos="912">
          <p15:clr>
            <a:srgbClr val="FBAE40"/>
          </p15:clr>
        </p15:guide>
        <p15:guide id="4" pos="55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F0D7-C122-08B1-FE17-7667D1059A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79818-CBF4-BCA8-7FA1-8A31C8028D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29A49-43DA-6CB0-E35F-16B7DF8FDF45}"/>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B0085A5A-0B81-0833-5D07-09BB36B26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0BD91-E17B-A38C-9EDA-5FDDF8CBE11E}"/>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54122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6C7F-DF9F-09BD-7979-01285B5FCE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41FDD2-3D54-126F-2083-9A28BC2B24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D0F39-A331-CF13-9CA2-406094712D8A}"/>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09FD8DF8-5419-BE29-B5CE-F43053E8F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16406-EA5E-EBE4-258C-F1EB62D291C3}"/>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8227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4DD4-9653-21B3-A592-AABD1B648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5D99F-D33B-D903-13CC-D3DB04ECB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5D1C0C-F913-A88C-9EE1-CD017D156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AFF6D1-4D44-5D35-10A9-21B11D40FC92}"/>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6" name="Footer Placeholder 5">
            <a:extLst>
              <a:ext uri="{FF2B5EF4-FFF2-40B4-BE49-F238E27FC236}">
                <a16:creationId xmlns:a16="http://schemas.microsoft.com/office/drawing/2014/main" id="{D6999EC5-0528-58C9-EA1C-D705BF446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B8275-CE6B-FA64-BB69-A1FF555CE3DC}"/>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238979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967A3-AEEC-7AB7-BB76-45013BBCA3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856F4-44CF-5BC7-AADE-F6EA8BCFE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631022-8D9C-6D2B-BBA3-4A0412CD2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EBCF53-60AC-2F6D-390E-393865EA10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EC67CF-87E1-6B52-D3A8-95C94E1AAA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840D4-8777-550B-71A2-08BC81B0EC3A}"/>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8" name="Footer Placeholder 7">
            <a:extLst>
              <a:ext uri="{FF2B5EF4-FFF2-40B4-BE49-F238E27FC236}">
                <a16:creationId xmlns:a16="http://schemas.microsoft.com/office/drawing/2014/main" id="{2E640102-E4D5-B3BC-F215-0AA59782C2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9C3C12-C37A-CBCE-65D0-EC70E5C78F72}"/>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3777084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DEBE-A8B7-D44B-FAD6-7C2E68C01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A92E49-02B1-4063-CACE-A97CB47EA40E}"/>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4" name="Footer Placeholder 3">
            <a:extLst>
              <a:ext uri="{FF2B5EF4-FFF2-40B4-BE49-F238E27FC236}">
                <a16:creationId xmlns:a16="http://schemas.microsoft.com/office/drawing/2014/main" id="{53CAE750-5B27-7388-C7F3-6D1F88DB8F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943E9-C7FE-86E7-A064-3DE231D6C8C5}"/>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74975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DC6545-1EF5-1E7D-04CF-E757C3803191}"/>
              </a:ext>
            </a:extLst>
          </p:cNvPr>
          <p:cNvSpPr>
            <a:spLocks noGrp="1"/>
          </p:cNvSpPr>
          <p:nvPr>
            <p:ph type="dt" sz="half" idx="10"/>
          </p:nvPr>
        </p:nvSpPr>
        <p:spPr/>
        <p:txBody>
          <a:bodyPr/>
          <a:lstStyle/>
          <a:p>
            <a:fld id="{6851946B-0D23-2349-A642-642BDEBDF194}" type="datetimeFigureOut">
              <a:rPr lang="en-US" smtClean="0"/>
              <a:t>10/6/25</a:t>
            </a:fld>
            <a:endParaRPr lang="en-US"/>
          </a:p>
        </p:txBody>
      </p:sp>
      <p:sp>
        <p:nvSpPr>
          <p:cNvPr id="3" name="Footer Placeholder 2">
            <a:extLst>
              <a:ext uri="{FF2B5EF4-FFF2-40B4-BE49-F238E27FC236}">
                <a16:creationId xmlns:a16="http://schemas.microsoft.com/office/drawing/2014/main" id="{BC4AF96F-38F1-9FEF-C856-7C2F720536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22BC20-197F-71E8-B253-0EB1A6200B13}"/>
              </a:ext>
            </a:extLst>
          </p:cNvPr>
          <p:cNvSpPr>
            <a:spLocks noGrp="1"/>
          </p:cNvSpPr>
          <p:nvPr>
            <p:ph type="sldNum" sz="quarter" idx="12"/>
          </p:nvPr>
        </p:nvSpPr>
        <p:spPr/>
        <p:txBody>
          <a:bodyPr/>
          <a:lstStyle/>
          <a:p>
            <a:fld id="{DEE04BB1-6464-624E-B481-B663E58A241D}" type="slidenum">
              <a:rPr lang="en-US" smtClean="0"/>
              <a:t>‹#›</a:t>
            </a:fld>
            <a:endParaRPr lang="en-US"/>
          </a:p>
        </p:txBody>
      </p:sp>
    </p:spTree>
    <p:extLst>
      <p:ext uri="{BB962C8B-B14F-4D97-AF65-F5344CB8AC3E}">
        <p14:creationId xmlns:p14="http://schemas.microsoft.com/office/powerpoint/2010/main" val="166227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16BD8A-CC97-D598-82EF-5EC4025514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F78C8E-F9C0-2DB1-4B45-1AA69D8EC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40F0-618F-9A88-5C54-62D6C58BC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6ED8A4B0-9BF6-8F52-91B4-E0AA1A21E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0CB25-57F1-1B6B-868D-F27D7B3A6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04BB1-6464-624E-B481-B663E58A241D}" type="slidenum">
              <a:rPr lang="en-US" smtClean="0"/>
              <a:t>‹#›</a:t>
            </a:fld>
            <a:endParaRPr lang="en-US"/>
          </a:p>
        </p:txBody>
      </p:sp>
    </p:spTree>
    <p:extLst>
      <p:ext uri="{BB962C8B-B14F-4D97-AF65-F5344CB8AC3E}">
        <p14:creationId xmlns:p14="http://schemas.microsoft.com/office/powerpoint/2010/main" val="11646612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background with a white line&#10;&#10;Description automatically generated">
            <a:extLst>
              <a:ext uri="{FF2B5EF4-FFF2-40B4-BE49-F238E27FC236}">
                <a16:creationId xmlns:a16="http://schemas.microsoft.com/office/drawing/2014/main" id="{502160DA-3554-7673-D9A6-2B685FC991BE}"/>
              </a:ext>
            </a:extLst>
          </p:cNvPr>
          <p:cNvPicPr>
            <a:picLocks noChangeAspect="1"/>
          </p:cNvPicPr>
          <p:nvPr/>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7054E0A-6D7D-BAD9-92FB-B2682AC98334}"/>
              </a:ext>
            </a:extLst>
          </p:cNvPr>
          <p:cNvSpPr>
            <a:spLocks noGrp="1"/>
          </p:cNvSpPr>
          <p:nvPr>
            <p:ph type="title"/>
          </p:nvPr>
        </p:nvSpPr>
        <p:spPr>
          <a:xfrm>
            <a:off x="629165" y="1576784"/>
            <a:ext cx="10933670" cy="3704432"/>
          </a:xfrm>
          <a:prstGeom prst="rect">
            <a:avLst/>
          </a:prstGeom>
        </p:spPr>
        <p:txBody>
          <a:bodyPr vert="horz" lIns="91440" tIns="45720" rIns="91440" bIns="45720" rtlCol="0" anchor="ctr">
            <a:noAutofit/>
          </a:bodyPr>
          <a:lstStyle/>
          <a:p>
            <a:r>
              <a:rPr lang="en-US" dirty="0"/>
              <a:t>Resolution Texts</a:t>
            </a:r>
            <a:br>
              <a:rPr lang="en-US" dirty="0"/>
            </a:br>
            <a:r>
              <a:rPr lang="en-US" dirty="0"/>
              <a:t>Names Titles</a:t>
            </a:r>
          </a:p>
        </p:txBody>
      </p:sp>
      <p:sp>
        <p:nvSpPr>
          <p:cNvPr id="4" name="Date Placeholder 3">
            <a:extLst>
              <a:ext uri="{FF2B5EF4-FFF2-40B4-BE49-F238E27FC236}">
                <a16:creationId xmlns:a16="http://schemas.microsoft.com/office/drawing/2014/main" id="{3A2CA417-D902-661C-BA01-F07006D8E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1946B-0D23-2349-A642-642BDEBDF194}" type="datetimeFigureOut">
              <a:rPr lang="en-US" smtClean="0"/>
              <a:t>10/6/25</a:t>
            </a:fld>
            <a:endParaRPr lang="en-US"/>
          </a:p>
        </p:txBody>
      </p:sp>
      <p:sp>
        <p:nvSpPr>
          <p:cNvPr id="5" name="Footer Placeholder 4">
            <a:extLst>
              <a:ext uri="{FF2B5EF4-FFF2-40B4-BE49-F238E27FC236}">
                <a16:creationId xmlns:a16="http://schemas.microsoft.com/office/drawing/2014/main" id="{0DA3D4BF-3177-3514-ABE2-65A1328C0F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F9F0A8-1C46-90C6-DF1F-18CDB95E7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04BB1-6464-624E-B481-B663E58A241D}" type="slidenum">
              <a:rPr lang="en-US" smtClean="0"/>
              <a:t>‹#›</a:t>
            </a:fld>
            <a:endParaRPr lang="en-US"/>
          </a:p>
        </p:txBody>
      </p:sp>
    </p:spTree>
    <p:extLst>
      <p:ext uri="{BB962C8B-B14F-4D97-AF65-F5344CB8AC3E}">
        <p14:creationId xmlns:p14="http://schemas.microsoft.com/office/powerpoint/2010/main" val="33863286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med" advClick="0" advTm="10000">
    <p:fade/>
  </p:transition>
  <p:txStyles>
    <p:titleStyle>
      <a:lvl1pPr algn="ctr"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0EFC9-89D4-3642-AF18-05FBE5261F12}" type="datetimeFigureOut">
              <a:rPr lang="en-US" smtClean="0"/>
              <a:t>10/6/25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8E02D-492D-914B-B473-08AADBBCA351}" type="slidenum">
              <a:rPr lang="en-US" smtClean="0"/>
              <a:t>‹#›</a:t>
            </a:fld>
            <a:endParaRPr lang="en-US"/>
          </a:p>
        </p:txBody>
      </p:sp>
    </p:spTree>
    <p:extLst>
      <p:ext uri="{BB962C8B-B14F-4D97-AF65-F5344CB8AC3E}">
        <p14:creationId xmlns:p14="http://schemas.microsoft.com/office/powerpoint/2010/main" val="73955180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11.jpe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C0783E7-89A0-CED0-2400-2C56ADCAF323}"/>
              </a:ext>
            </a:extLst>
          </p:cNvPr>
          <p:cNvSpPr txBox="1">
            <a:spLocks/>
          </p:cNvSpPr>
          <p:nvPr/>
        </p:nvSpPr>
        <p:spPr>
          <a:xfrm>
            <a:off x="838200" y="2119969"/>
            <a:ext cx="10515600" cy="26180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004443"/>
                </a:solidFill>
              </a:rPr>
              <a:t>Building Social Consensus through Community Assemblies</a:t>
            </a:r>
          </a:p>
        </p:txBody>
      </p:sp>
    </p:spTree>
    <p:extLst>
      <p:ext uri="{BB962C8B-B14F-4D97-AF65-F5344CB8AC3E}">
        <p14:creationId xmlns:p14="http://schemas.microsoft.com/office/powerpoint/2010/main" val="2253942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D8126B-EA5D-4029-BBA7-910A2841B2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6163" y="1384952"/>
            <a:ext cx="9581276" cy="5389467"/>
          </a:xfrm>
          <a:prstGeom prst="rect">
            <a:avLst/>
          </a:prstGeom>
        </p:spPr>
      </p:pic>
      <p:sp>
        <p:nvSpPr>
          <p:cNvPr id="9" name="Rectangle 8">
            <a:extLst>
              <a:ext uri="{FF2B5EF4-FFF2-40B4-BE49-F238E27FC236}">
                <a16:creationId xmlns:a16="http://schemas.microsoft.com/office/drawing/2014/main" id="{8B3CDDD3-9557-4A6C-9368-50BFB52211B7}"/>
              </a:ext>
            </a:extLst>
          </p:cNvPr>
          <p:cNvSpPr/>
          <p:nvPr/>
        </p:nvSpPr>
        <p:spPr>
          <a:xfrm>
            <a:off x="1919786" y="7107260"/>
            <a:ext cx="9898588" cy="246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4"/>
            <a:ext cx="9957252" cy="791521"/>
          </a:xfrm>
        </p:spPr>
        <p:txBody>
          <a:bodyPr>
            <a:noAutofit/>
          </a:bodyPr>
          <a:lstStyle/>
          <a:p>
            <a:r>
              <a:rPr lang="en-US" sz="4800" dirty="0">
                <a:solidFill>
                  <a:srgbClr val="005E63"/>
                </a:solidFill>
                <a:latin typeface="Barlow Condensed" panose="00000806000000000000" pitchFamily="2" charset="0"/>
              </a:rPr>
              <a:t>Example Sequencing from </a:t>
            </a:r>
            <a:br>
              <a:rPr lang="en-US" sz="4800" dirty="0">
                <a:solidFill>
                  <a:srgbClr val="005E63"/>
                </a:solidFill>
                <a:latin typeface="Barlow Condensed" panose="00000806000000000000" pitchFamily="2" charset="0"/>
              </a:rPr>
            </a:br>
            <a:r>
              <a:rPr lang="en-US" sz="4800" dirty="0">
                <a:solidFill>
                  <a:srgbClr val="005E63"/>
                </a:solidFill>
                <a:latin typeface="Barlow Condensed" panose="00000806000000000000" pitchFamily="2" charset="0"/>
              </a:rPr>
              <a:t>Burnaby Community Assembly</a:t>
            </a:r>
          </a:p>
        </p:txBody>
      </p:sp>
      <p:sp>
        <p:nvSpPr>
          <p:cNvPr id="3" name="Text Placeholder 2">
            <a:extLst>
              <a:ext uri="{FF2B5EF4-FFF2-40B4-BE49-F238E27FC236}">
                <a16:creationId xmlns:a16="http://schemas.microsoft.com/office/drawing/2014/main" id="{CC9D14DA-1438-455E-9619-C7A49EB9646B}"/>
              </a:ext>
            </a:extLst>
          </p:cNvPr>
          <p:cNvSpPr>
            <a:spLocks noGrp="1"/>
          </p:cNvSpPr>
          <p:nvPr>
            <p:ph type="body" sz="quarter" idx="16"/>
          </p:nvPr>
        </p:nvSpPr>
        <p:spPr>
          <a:xfrm>
            <a:off x="1777547" y="1684510"/>
            <a:ext cx="10191915" cy="4733745"/>
          </a:xfrm>
        </p:spPr>
        <p:txBody>
          <a:bodyPr vert="horz" lIns="121920" tIns="60960" rIns="121920" bIns="60960" rtlCol="0" anchor="t">
            <a:normAutofit/>
          </a:bodyPr>
          <a:lstStyle/>
          <a:p>
            <a:pPr marL="380990" indent="-380990">
              <a:buFont typeface="Arial" panose="020B0604020202020204" pitchFamily="34" charset="0"/>
              <a:buChar char="•"/>
            </a:pPr>
            <a:endParaRPr lang="en-US" sz="5067" dirty="0"/>
          </a:p>
          <a:p>
            <a:pPr marL="380990" indent="-380990">
              <a:buFont typeface="Arial" panose="020B0604020202020204" pitchFamily="34" charset="0"/>
              <a:buChar char="•"/>
            </a:pPr>
            <a:endParaRPr lang="en-US" sz="5067" dirty="0"/>
          </a:p>
          <a:p>
            <a:pPr marL="380990" indent="-380990">
              <a:buFont typeface="Arial" panose="020B0604020202020204" pitchFamily="34" charset="0"/>
              <a:buChar char="•"/>
            </a:pPr>
            <a:endParaRPr lang="en-US" sz="5067" dirty="0"/>
          </a:p>
          <a:p>
            <a:pPr marL="380990" indent="-380990">
              <a:buFont typeface="Arial" panose="020B0604020202020204" pitchFamily="34" charset="0"/>
              <a:buChar char="•"/>
            </a:pPr>
            <a:endParaRPr lang="en-US" sz="5067" dirty="0"/>
          </a:p>
        </p:txBody>
      </p:sp>
      <p:sp>
        <p:nvSpPr>
          <p:cNvPr id="11" name="TextBox 10">
            <a:extLst>
              <a:ext uri="{FF2B5EF4-FFF2-40B4-BE49-F238E27FC236}">
                <a16:creationId xmlns:a16="http://schemas.microsoft.com/office/drawing/2014/main" id="{6C3E6E81-51DF-4A81-93E7-6C61FC3F2958}"/>
              </a:ext>
            </a:extLst>
          </p:cNvPr>
          <p:cNvSpPr txBox="1"/>
          <p:nvPr/>
        </p:nvSpPr>
        <p:spPr>
          <a:xfrm>
            <a:off x="2476760" y="6123675"/>
            <a:ext cx="824264" cy="420756"/>
          </a:xfrm>
          <a:prstGeom prst="rect">
            <a:avLst/>
          </a:prstGeom>
          <a:noFill/>
        </p:spPr>
        <p:txBody>
          <a:bodyPr wrap="none" rtlCol="0">
            <a:spAutoFit/>
          </a:bodyPr>
          <a:lstStyle/>
          <a:p>
            <a:pPr algn="ctr" defTabSz="914377"/>
            <a:r>
              <a:rPr lang="en-US" sz="1067" dirty="0">
                <a:solidFill>
                  <a:srgbClr val="000000"/>
                </a:solidFill>
                <a:latin typeface="Barlow" panose="00000500000000000000" pitchFamily="2" charset="0"/>
              </a:rPr>
              <a:t>Meeting #1</a:t>
            </a:r>
          </a:p>
          <a:p>
            <a:pPr algn="ctr" defTabSz="914377"/>
            <a:r>
              <a:rPr lang="en-US" sz="1067" dirty="0">
                <a:solidFill>
                  <a:srgbClr val="000000"/>
                </a:solidFill>
                <a:latin typeface="Barlow" panose="00000500000000000000" pitchFamily="2" charset="0"/>
              </a:rPr>
              <a:t>Feb. 24</a:t>
            </a:r>
          </a:p>
        </p:txBody>
      </p:sp>
      <p:cxnSp>
        <p:nvCxnSpPr>
          <p:cNvPr id="16" name="Straight Connector 15">
            <a:extLst>
              <a:ext uri="{FF2B5EF4-FFF2-40B4-BE49-F238E27FC236}">
                <a16:creationId xmlns:a16="http://schemas.microsoft.com/office/drawing/2014/main" id="{18D418AE-CB73-4F3D-A586-6A2F4FF1F04B}"/>
              </a:ext>
            </a:extLst>
          </p:cNvPr>
          <p:cNvCxnSpPr>
            <a:cxnSpLocks/>
          </p:cNvCxnSpPr>
          <p:nvPr/>
        </p:nvCxnSpPr>
        <p:spPr>
          <a:xfrm>
            <a:off x="1903884" y="5987604"/>
            <a:ext cx="9704577"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1FF328DB-E2EB-4BDE-A5A2-EA032BBD9A68}"/>
              </a:ext>
            </a:extLst>
          </p:cNvPr>
          <p:cNvCxnSpPr>
            <a:cxnSpLocks/>
          </p:cNvCxnSpPr>
          <p:nvPr/>
        </p:nvCxnSpPr>
        <p:spPr>
          <a:xfrm>
            <a:off x="2893752" y="5911245"/>
            <a:ext cx="0" cy="261591"/>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93C1ECE-03AF-4644-95B1-80D90B83DF07}"/>
              </a:ext>
            </a:extLst>
          </p:cNvPr>
          <p:cNvSpPr txBox="1"/>
          <p:nvPr/>
        </p:nvSpPr>
        <p:spPr>
          <a:xfrm>
            <a:off x="3302636" y="6118399"/>
            <a:ext cx="849912" cy="420756"/>
          </a:xfrm>
          <a:prstGeom prst="rect">
            <a:avLst/>
          </a:prstGeom>
          <a:noFill/>
        </p:spPr>
        <p:txBody>
          <a:bodyPr wrap="none" rtlCol="0">
            <a:spAutoFit/>
          </a:bodyPr>
          <a:lstStyle/>
          <a:p>
            <a:pPr algn="ctr" defTabSz="914377"/>
            <a:r>
              <a:rPr lang="en-US" sz="1067" dirty="0">
                <a:solidFill>
                  <a:srgbClr val="000000"/>
                </a:solidFill>
                <a:latin typeface="Barlow" panose="00000500000000000000" pitchFamily="2" charset="0"/>
              </a:rPr>
              <a:t>Meeting #2</a:t>
            </a:r>
          </a:p>
          <a:p>
            <a:pPr algn="ctr" defTabSz="914377"/>
            <a:r>
              <a:rPr lang="en-US" sz="1067" dirty="0">
                <a:solidFill>
                  <a:srgbClr val="000000"/>
                </a:solidFill>
                <a:latin typeface="Barlow" panose="00000500000000000000" pitchFamily="2" charset="0"/>
              </a:rPr>
              <a:t>Mar. 2</a:t>
            </a:r>
          </a:p>
        </p:txBody>
      </p:sp>
      <p:cxnSp>
        <p:nvCxnSpPr>
          <p:cNvPr id="23" name="Straight Connector 22">
            <a:extLst>
              <a:ext uri="{FF2B5EF4-FFF2-40B4-BE49-F238E27FC236}">
                <a16:creationId xmlns:a16="http://schemas.microsoft.com/office/drawing/2014/main" id="{EAF7E7A9-F404-4273-9737-BB83FD4A6DC1}"/>
              </a:ext>
            </a:extLst>
          </p:cNvPr>
          <p:cNvCxnSpPr>
            <a:cxnSpLocks/>
          </p:cNvCxnSpPr>
          <p:nvPr/>
        </p:nvCxnSpPr>
        <p:spPr>
          <a:xfrm>
            <a:off x="3793840" y="5878625"/>
            <a:ext cx="0" cy="261591"/>
          </a:xfrm>
          <a:prstGeom prst="line">
            <a:avLst/>
          </a:prstGeom>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C24A5A54-D3D1-406E-AAE0-072EF0AE87BB}"/>
              </a:ext>
            </a:extLst>
          </p:cNvPr>
          <p:cNvSpPr txBox="1"/>
          <p:nvPr/>
        </p:nvSpPr>
        <p:spPr>
          <a:xfrm>
            <a:off x="4192844" y="6113691"/>
            <a:ext cx="846706" cy="420756"/>
          </a:xfrm>
          <a:prstGeom prst="rect">
            <a:avLst/>
          </a:prstGeom>
          <a:noFill/>
        </p:spPr>
        <p:txBody>
          <a:bodyPr wrap="none" rtlCol="0">
            <a:spAutoFit/>
          </a:bodyPr>
          <a:lstStyle/>
          <a:p>
            <a:pPr algn="ctr" defTabSz="914377"/>
            <a:r>
              <a:rPr lang="en-US" sz="1067" dirty="0">
                <a:solidFill>
                  <a:srgbClr val="000000"/>
                </a:solidFill>
                <a:latin typeface="Barlow" panose="00000500000000000000" pitchFamily="2" charset="0"/>
              </a:rPr>
              <a:t>Meeting #3</a:t>
            </a:r>
          </a:p>
          <a:p>
            <a:pPr algn="ctr" defTabSz="914377"/>
            <a:r>
              <a:rPr lang="en-US" sz="1067" dirty="0">
                <a:solidFill>
                  <a:srgbClr val="000000"/>
                </a:solidFill>
                <a:latin typeface="Barlow" panose="00000500000000000000" pitchFamily="2" charset="0"/>
              </a:rPr>
              <a:t>Mar. 16</a:t>
            </a:r>
          </a:p>
        </p:txBody>
      </p:sp>
      <p:cxnSp>
        <p:nvCxnSpPr>
          <p:cNvPr id="28" name="Straight Connector 27">
            <a:extLst>
              <a:ext uri="{FF2B5EF4-FFF2-40B4-BE49-F238E27FC236}">
                <a16:creationId xmlns:a16="http://schemas.microsoft.com/office/drawing/2014/main" id="{E3B330F0-5569-433D-A2FA-6AB5A796768B}"/>
              </a:ext>
            </a:extLst>
          </p:cNvPr>
          <p:cNvCxnSpPr>
            <a:cxnSpLocks/>
          </p:cNvCxnSpPr>
          <p:nvPr/>
        </p:nvCxnSpPr>
        <p:spPr>
          <a:xfrm>
            <a:off x="4621057" y="5878625"/>
            <a:ext cx="0" cy="261591"/>
          </a:xfrm>
          <a:prstGeom prst="line">
            <a:avLst/>
          </a:prstGeom>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CC85912F-656D-43F7-973C-D27D92D3143F}"/>
              </a:ext>
            </a:extLst>
          </p:cNvPr>
          <p:cNvSpPr txBox="1"/>
          <p:nvPr/>
        </p:nvSpPr>
        <p:spPr>
          <a:xfrm>
            <a:off x="6753604" y="6123675"/>
            <a:ext cx="846706" cy="420756"/>
          </a:xfrm>
          <a:prstGeom prst="rect">
            <a:avLst/>
          </a:prstGeom>
          <a:noFill/>
        </p:spPr>
        <p:txBody>
          <a:bodyPr wrap="none" rtlCol="0">
            <a:spAutoFit/>
          </a:bodyPr>
          <a:lstStyle/>
          <a:p>
            <a:pPr algn="ctr" defTabSz="914377"/>
            <a:r>
              <a:rPr lang="en-US" sz="1067" dirty="0">
                <a:solidFill>
                  <a:srgbClr val="000000"/>
                </a:solidFill>
                <a:latin typeface="Barlow" panose="00000500000000000000" pitchFamily="2" charset="0"/>
              </a:rPr>
              <a:t>Meeting #5</a:t>
            </a:r>
          </a:p>
          <a:p>
            <a:pPr algn="ctr" defTabSz="914377"/>
            <a:r>
              <a:rPr lang="en-US" sz="1067" dirty="0">
                <a:solidFill>
                  <a:srgbClr val="000000"/>
                </a:solidFill>
                <a:latin typeface="Barlow" panose="00000500000000000000" pitchFamily="2" charset="0"/>
              </a:rPr>
              <a:t>May 4</a:t>
            </a:r>
          </a:p>
        </p:txBody>
      </p:sp>
      <p:cxnSp>
        <p:nvCxnSpPr>
          <p:cNvPr id="32" name="Straight Connector 31">
            <a:extLst>
              <a:ext uri="{FF2B5EF4-FFF2-40B4-BE49-F238E27FC236}">
                <a16:creationId xmlns:a16="http://schemas.microsoft.com/office/drawing/2014/main" id="{47A79D3D-48FB-4A04-99B4-65E72E4D03D9}"/>
              </a:ext>
            </a:extLst>
          </p:cNvPr>
          <p:cNvCxnSpPr>
            <a:cxnSpLocks/>
          </p:cNvCxnSpPr>
          <p:nvPr/>
        </p:nvCxnSpPr>
        <p:spPr>
          <a:xfrm>
            <a:off x="7181817" y="5911245"/>
            <a:ext cx="0" cy="261591"/>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CEDE64D8-E056-4CE8-BA34-524F16C3121C}"/>
              </a:ext>
            </a:extLst>
          </p:cNvPr>
          <p:cNvSpPr txBox="1"/>
          <p:nvPr/>
        </p:nvSpPr>
        <p:spPr>
          <a:xfrm>
            <a:off x="9401986" y="6123675"/>
            <a:ext cx="840295" cy="420756"/>
          </a:xfrm>
          <a:prstGeom prst="rect">
            <a:avLst/>
          </a:prstGeom>
          <a:noFill/>
        </p:spPr>
        <p:txBody>
          <a:bodyPr wrap="none" rtlCol="0">
            <a:spAutoFit/>
          </a:bodyPr>
          <a:lstStyle/>
          <a:p>
            <a:pPr algn="ctr" defTabSz="914377"/>
            <a:r>
              <a:rPr lang="en-US" sz="1067" dirty="0">
                <a:solidFill>
                  <a:srgbClr val="000000"/>
                </a:solidFill>
                <a:latin typeface="Barlow" panose="00000500000000000000" pitchFamily="2" charset="0"/>
              </a:rPr>
              <a:t>Meeting #7</a:t>
            </a:r>
          </a:p>
          <a:p>
            <a:pPr algn="ctr" defTabSz="914377"/>
            <a:r>
              <a:rPr lang="en-US" sz="1067" dirty="0">
                <a:solidFill>
                  <a:srgbClr val="000000"/>
                </a:solidFill>
                <a:latin typeface="Barlow" panose="00000500000000000000" pitchFamily="2" charset="0"/>
              </a:rPr>
              <a:t>Jun. 15</a:t>
            </a:r>
          </a:p>
        </p:txBody>
      </p:sp>
      <p:cxnSp>
        <p:nvCxnSpPr>
          <p:cNvPr id="34" name="Straight Connector 33">
            <a:extLst>
              <a:ext uri="{FF2B5EF4-FFF2-40B4-BE49-F238E27FC236}">
                <a16:creationId xmlns:a16="http://schemas.microsoft.com/office/drawing/2014/main" id="{037D63BA-B60F-48C7-B7FE-954B71A71516}"/>
              </a:ext>
            </a:extLst>
          </p:cNvPr>
          <p:cNvCxnSpPr>
            <a:cxnSpLocks/>
          </p:cNvCxnSpPr>
          <p:nvPr/>
        </p:nvCxnSpPr>
        <p:spPr>
          <a:xfrm>
            <a:off x="9826995" y="5911245"/>
            <a:ext cx="0" cy="261591"/>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8282FD3-8C99-483C-87A7-D7C8CCC9A906}"/>
              </a:ext>
            </a:extLst>
          </p:cNvPr>
          <p:cNvSpPr txBox="1"/>
          <p:nvPr/>
        </p:nvSpPr>
        <p:spPr>
          <a:xfrm>
            <a:off x="5384940" y="6123763"/>
            <a:ext cx="851515" cy="420756"/>
          </a:xfrm>
          <a:prstGeom prst="rect">
            <a:avLst/>
          </a:prstGeom>
          <a:noFill/>
        </p:spPr>
        <p:txBody>
          <a:bodyPr wrap="none" rtlCol="0">
            <a:spAutoFit/>
          </a:bodyPr>
          <a:lstStyle/>
          <a:p>
            <a:pPr algn="ctr" defTabSz="914377"/>
            <a:r>
              <a:rPr lang="en-US" sz="1067" dirty="0">
                <a:solidFill>
                  <a:srgbClr val="000000"/>
                </a:solidFill>
                <a:latin typeface="Barlow" panose="00000500000000000000" pitchFamily="2" charset="0"/>
              </a:rPr>
              <a:t>Meeting #4</a:t>
            </a:r>
          </a:p>
          <a:p>
            <a:pPr algn="ctr" defTabSz="914377"/>
            <a:r>
              <a:rPr lang="en-US" sz="1067" dirty="0">
                <a:solidFill>
                  <a:srgbClr val="000000"/>
                </a:solidFill>
                <a:latin typeface="Barlow" panose="00000500000000000000" pitchFamily="2" charset="0"/>
              </a:rPr>
              <a:t>Apr. 20</a:t>
            </a:r>
          </a:p>
        </p:txBody>
      </p:sp>
      <p:cxnSp>
        <p:nvCxnSpPr>
          <p:cNvPr id="26" name="Straight Connector 25">
            <a:extLst>
              <a:ext uri="{FF2B5EF4-FFF2-40B4-BE49-F238E27FC236}">
                <a16:creationId xmlns:a16="http://schemas.microsoft.com/office/drawing/2014/main" id="{5C4F4DE5-A3EE-472F-975D-D3A21039880A}"/>
              </a:ext>
            </a:extLst>
          </p:cNvPr>
          <p:cNvCxnSpPr>
            <a:cxnSpLocks/>
          </p:cNvCxnSpPr>
          <p:nvPr/>
        </p:nvCxnSpPr>
        <p:spPr>
          <a:xfrm>
            <a:off x="5815557" y="5888697"/>
            <a:ext cx="0" cy="26159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408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CA95D-3835-48AC-B11A-B3C2C33E3369}"/>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632374" y="-1"/>
            <a:ext cx="10607041" cy="7071360"/>
          </a:xfrm>
          <a:prstGeom prst="rect">
            <a:avLst/>
          </a:prstGeom>
        </p:spPr>
      </p:pic>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930401" y="1439333"/>
            <a:ext cx="9499599" cy="4859867"/>
          </a:xfrm>
        </p:spPr>
        <p:txBody>
          <a:bodyPr>
            <a:noAutofit/>
          </a:bodyPr>
          <a:lstStyle/>
          <a:p>
            <a:pPr>
              <a:lnSpc>
                <a:spcPct val="80000"/>
              </a:lnSpc>
            </a:pPr>
            <a:r>
              <a:rPr lang="en-US" sz="13333" b="1" dirty="0">
                <a:solidFill>
                  <a:srgbClr val="005E63"/>
                </a:solidFill>
                <a:latin typeface="Barlow Condensed" panose="00000806000000000000" pitchFamily="2" charset="0"/>
              </a:rPr>
              <a:t>WHY CONSIDER AN ASSEMBLY?</a:t>
            </a:r>
          </a:p>
        </p:txBody>
      </p:sp>
    </p:spTree>
    <p:extLst>
      <p:ext uri="{BB962C8B-B14F-4D97-AF65-F5344CB8AC3E}">
        <p14:creationId xmlns:p14="http://schemas.microsoft.com/office/powerpoint/2010/main" val="103530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4"/>
            <a:ext cx="10153196" cy="791521"/>
          </a:xfrm>
        </p:spPr>
        <p:txBody>
          <a:bodyPr>
            <a:noAutofit/>
          </a:bodyPr>
          <a:lstStyle/>
          <a:p>
            <a:r>
              <a:rPr lang="en-US" sz="5600" b="1" dirty="0">
                <a:solidFill>
                  <a:srgbClr val="005E63"/>
                </a:solidFill>
                <a:latin typeface="Barlow Condensed" panose="00000806000000000000" pitchFamily="2" charset="0"/>
              </a:rPr>
              <a:t>Potential Benefits:</a:t>
            </a:r>
          </a:p>
        </p:txBody>
      </p:sp>
      <p:sp>
        <p:nvSpPr>
          <p:cNvPr id="3" name="Text Placeholder 2">
            <a:extLst>
              <a:ext uri="{FF2B5EF4-FFF2-40B4-BE49-F238E27FC236}">
                <a16:creationId xmlns:a16="http://schemas.microsoft.com/office/drawing/2014/main" id="{CC9D14DA-1438-455E-9619-C7A49EB9646B}"/>
              </a:ext>
            </a:extLst>
          </p:cNvPr>
          <p:cNvSpPr>
            <a:spLocks noGrp="1"/>
          </p:cNvSpPr>
          <p:nvPr>
            <p:ph type="body" sz="quarter" idx="16"/>
          </p:nvPr>
        </p:nvSpPr>
        <p:spPr>
          <a:xfrm>
            <a:off x="1648495" y="1270797"/>
            <a:ext cx="10191915" cy="4316407"/>
          </a:xfrm>
        </p:spPr>
        <p:txBody>
          <a:bodyPr vert="horz" lIns="121920" tIns="60960" rIns="121920" bIns="60960" rtlCol="0" anchor="t">
            <a:noAutofit/>
          </a:bodyPr>
          <a:lstStyle/>
          <a:p>
            <a:pPr marL="380990" indent="-380990">
              <a:spcBef>
                <a:spcPts val="800"/>
              </a:spcBef>
              <a:spcAft>
                <a:spcPts val="800"/>
              </a:spcAft>
              <a:buFont typeface="Arial" panose="020B0604020202020204" pitchFamily="34" charset="0"/>
              <a:buChar char="•"/>
            </a:pPr>
            <a:r>
              <a:rPr lang="en-US" sz="4533" b="1" dirty="0">
                <a:latin typeface="Barlow" pitchFamily="2" charset="77"/>
              </a:rPr>
              <a:t>Foster public’s informed judgement </a:t>
            </a:r>
          </a:p>
          <a:p>
            <a:pPr marL="380990" indent="-380990">
              <a:spcBef>
                <a:spcPts val="800"/>
              </a:spcBef>
              <a:spcAft>
                <a:spcPts val="800"/>
              </a:spcAft>
              <a:buFont typeface="Arial" panose="020B0604020202020204" pitchFamily="34" charset="0"/>
              <a:buChar char="•"/>
            </a:pPr>
            <a:r>
              <a:rPr lang="en-US" sz="4533" b="1" dirty="0">
                <a:latin typeface="Barlow" pitchFamily="2" charset="77"/>
              </a:rPr>
              <a:t>Create open discussion about trade-offs and constraints</a:t>
            </a:r>
          </a:p>
          <a:p>
            <a:pPr marL="380990" indent="-380990">
              <a:spcBef>
                <a:spcPts val="800"/>
              </a:spcBef>
              <a:spcAft>
                <a:spcPts val="800"/>
              </a:spcAft>
              <a:buFont typeface="Arial" panose="020B0604020202020204" pitchFamily="34" charset="0"/>
              <a:buChar char="•"/>
            </a:pPr>
            <a:r>
              <a:rPr lang="en-US" sz="4533" b="1" dirty="0">
                <a:latin typeface="Barlow" pitchFamily="2" charset="77"/>
              </a:rPr>
              <a:t>Model empathy and consensus over polarization and positional stances</a:t>
            </a:r>
          </a:p>
          <a:p>
            <a:pPr marL="380990" indent="-380990">
              <a:spcBef>
                <a:spcPts val="800"/>
              </a:spcBef>
              <a:spcAft>
                <a:spcPts val="800"/>
              </a:spcAft>
              <a:buFont typeface="Arial" panose="020B0604020202020204" pitchFamily="34" charset="0"/>
              <a:buChar char="•"/>
            </a:pPr>
            <a:r>
              <a:rPr lang="en-US" sz="4533" b="1" dirty="0">
                <a:latin typeface="Barlow" pitchFamily="2" charset="77"/>
              </a:rPr>
              <a:t>Increase legitimacy of difficult decisions</a:t>
            </a:r>
          </a:p>
        </p:txBody>
      </p:sp>
    </p:spTree>
    <p:extLst>
      <p:ext uri="{BB962C8B-B14F-4D97-AF65-F5344CB8AC3E}">
        <p14:creationId xmlns:p14="http://schemas.microsoft.com/office/powerpoint/2010/main" val="94518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4"/>
            <a:ext cx="10153196" cy="791521"/>
          </a:xfrm>
        </p:spPr>
        <p:txBody>
          <a:bodyPr>
            <a:noAutofit/>
          </a:bodyPr>
          <a:lstStyle/>
          <a:p>
            <a:r>
              <a:rPr lang="en-US" sz="5600" b="1" dirty="0">
                <a:solidFill>
                  <a:srgbClr val="005E63"/>
                </a:solidFill>
                <a:latin typeface="Barlow Condensed" panose="00000806000000000000" pitchFamily="2" charset="0"/>
              </a:rPr>
              <a:t>An Assembly is a Bad Idea if:</a:t>
            </a:r>
          </a:p>
        </p:txBody>
      </p:sp>
      <p:sp>
        <p:nvSpPr>
          <p:cNvPr id="3" name="Text Placeholder 2">
            <a:extLst>
              <a:ext uri="{FF2B5EF4-FFF2-40B4-BE49-F238E27FC236}">
                <a16:creationId xmlns:a16="http://schemas.microsoft.com/office/drawing/2014/main" id="{CC9D14DA-1438-455E-9619-C7A49EB9646B}"/>
              </a:ext>
            </a:extLst>
          </p:cNvPr>
          <p:cNvSpPr>
            <a:spLocks noGrp="1"/>
          </p:cNvSpPr>
          <p:nvPr>
            <p:ph type="body" sz="quarter" idx="16"/>
          </p:nvPr>
        </p:nvSpPr>
        <p:spPr>
          <a:xfrm>
            <a:off x="1648495" y="1270797"/>
            <a:ext cx="10191915" cy="4316407"/>
          </a:xfrm>
        </p:spPr>
        <p:txBody>
          <a:bodyPr vert="horz" lIns="121920" tIns="60960" rIns="121920" bIns="60960" rtlCol="0" anchor="t">
            <a:noAutofit/>
          </a:bodyPr>
          <a:lstStyle/>
          <a:p>
            <a:pPr marL="380990" indent="-380990">
              <a:spcBef>
                <a:spcPts val="800"/>
              </a:spcBef>
              <a:spcAft>
                <a:spcPts val="800"/>
              </a:spcAft>
              <a:buFont typeface="Arial" panose="020B0604020202020204" pitchFamily="34" charset="0"/>
              <a:buChar char="•"/>
            </a:pPr>
            <a:r>
              <a:rPr lang="en-US" sz="4533" b="1" dirty="0">
                <a:latin typeface="Barlow" pitchFamily="2" charset="77"/>
              </a:rPr>
              <a:t>Multiple viable options don’t exist</a:t>
            </a:r>
          </a:p>
          <a:p>
            <a:pPr marL="380990" indent="-380990">
              <a:spcBef>
                <a:spcPts val="800"/>
              </a:spcBef>
              <a:spcAft>
                <a:spcPts val="800"/>
              </a:spcAft>
              <a:buFont typeface="Arial" panose="020B0604020202020204" pitchFamily="34" charset="0"/>
              <a:buChar char="•"/>
            </a:pPr>
            <a:r>
              <a:rPr lang="en-US" sz="4533" b="1" dirty="0">
                <a:latin typeface="Barlow" pitchFamily="2" charset="77"/>
              </a:rPr>
              <a:t>Decision-makers don’t commit in advance to act on recommendations</a:t>
            </a:r>
          </a:p>
          <a:p>
            <a:pPr marL="380990" indent="-380990">
              <a:spcBef>
                <a:spcPts val="800"/>
              </a:spcBef>
              <a:spcAft>
                <a:spcPts val="800"/>
              </a:spcAft>
              <a:buFont typeface="Arial" panose="020B0604020202020204" pitchFamily="34" charset="0"/>
              <a:buChar char="•"/>
            </a:pPr>
            <a:r>
              <a:rPr lang="en-US" sz="4533" b="1" dirty="0">
                <a:latin typeface="Barlow" pitchFamily="2" charset="77"/>
              </a:rPr>
              <a:t>Arm’s length governance not in place to safeguard integrity of process</a:t>
            </a:r>
          </a:p>
        </p:txBody>
      </p:sp>
    </p:spTree>
    <p:extLst>
      <p:ext uri="{BB962C8B-B14F-4D97-AF65-F5344CB8AC3E}">
        <p14:creationId xmlns:p14="http://schemas.microsoft.com/office/powerpoint/2010/main" val="43338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CA95D-3835-48AC-B11A-B3C2C33E3369}"/>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632374" y="-1"/>
            <a:ext cx="10607041" cy="7071360"/>
          </a:xfrm>
          <a:prstGeom prst="rect">
            <a:avLst/>
          </a:prstGeom>
        </p:spPr>
      </p:pic>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2235201" y="1236133"/>
            <a:ext cx="9499599" cy="4859867"/>
          </a:xfrm>
        </p:spPr>
        <p:txBody>
          <a:bodyPr>
            <a:noAutofit/>
          </a:bodyPr>
          <a:lstStyle/>
          <a:p>
            <a:pPr>
              <a:lnSpc>
                <a:spcPct val="80000"/>
              </a:lnSpc>
            </a:pPr>
            <a:r>
              <a:rPr lang="en-US" sz="13333" b="1" dirty="0">
                <a:solidFill>
                  <a:srgbClr val="005E63"/>
                </a:solidFill>
                <a:latin typeface="Barlow Condensed" panose="00000806000000000000" pitchFamily="2" charset="0"/>
              </a:rPr>
              <a:t>KEY </a:t>
            </a:r>
            <a:br>
              <a:rPr lang="en-US" sz="13333" b="1" dirty="0">
                <a:solidFill>
                  <a:srgbClr val="005E63"/>
                </a:solidFill>
                <a:latin typeface="Barlow Condensed" panose="00000806000000000000" pitchFamily="2" charset="0"/>
              </a:rPr>
            </a:br>
            <a:r>
              <a:rPr lang="en-US" sz="13333" b="1" dirty="0">
                <a:solidFill>
                  <a:srgbClr val="005E63"/>
                </a:solidFill>
                <a:latin typeface="Barlow Condensed" panose="00000806000000000000" pitchFamily="2" charset="0"/>
              </a:rPr>
              <a:t>ROLES</a:t>
            </a:r>
          </a:p>
        </p:txBody>
      </p:sp>
    </p:spTree>
    <p:extLst>
      <p:ext uri="{BB962C8B-B14F-4D97-AF65-F5344CB8AC3E}">
        <p14:creationId xmlns:p14="http://schemas.microsoft.com/office/powerpoint/2010/main" val="3837457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4"/>
            <a:ext cx="9957252" cy="1677233"/>
          </a:xfrm>
        </p:spPr>
        <p:txBody>
          <a:bodyPr>
            <a:noAutofit/>
          </a:bodyPr>
          <a:lstStyle/>
          <a:p>
            <a:r>
              <a:rPr lang="en-US" sz="5600" b="1" dirty="0">
                <a:solidFill>
                  <a:srgbClr val="005E63"/>
                </a:solidFill>
                <a:latin typeface="Barlow Condensed" panose="00000806000000000000" pitchFamily="2" charset="0"/>
              </a:rPr>
              <a:t>Impartial Convenor &amp; </a:t>
            </a:r>
            <a:br>
              <a:rPr lang="en-US" sz="5600" b="1" dirty="0">
                <a:solidFill>
                  <a:srgbClr val="005E63"/>
                </a:solidFill>
                <a:latin typeface="Barlow Condensed" panose="00000806000000000000" pitchFamily="2" charset="0"/>
              </a:rPr>
            </a:br>
            <a:r>
              <a:rPr lang="en-US" sz="5600" b="1" dirty="0">
                <a:solidFill>
                  <a:srgbClr val="005E63"/>
                </a:solidFill>
                <a:latin typeface="Barlow Condensed" panose="00000806000000000000" pitchFamily="2" charset="0"/>
              </a:rPr>
              <a:t>Advisory Committee</a:t>
            </a:r>
          </a:p>
        </p:txBody>
      </p:sp>
      <p:pic>
        <p:nvPicPr>
          <p:cNvPr id="3074" name="Picture 2" descr="A full room of participants and facilitators during a Your Voice Your Home public engagement">
            <a:extLst>
              <a:ext uri="{FF2B5EF4-FFF2-40B4-BE49-F238E27FC236}">
                <a16:creationId xmlns:a16="http://schemas.microsoft.com/office/drawing/2014/main" id="{700B8DC6-1260-4655-938D-0F126646287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90631" y="2064174"/>
            <a:ext cx="9957253" cy="393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02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A3D6CA-E965-47F5-9B84-D54AC7F16C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56" t="11556" r="2218"/>
          <a:stretch/>
        </p:blipFill>
        <p:spPr>
          <a:xfrm>
            <a:off x="2262628" y="1710266"/>
            <a:ext cx="8188984" cy="4693132"/>
          </a:xfrm>
          <a:prstGeom prst="rect">
            <a:avLst/>
          </a:prstGeom>
        </p:spPr>
      </p:pic>
      <p:sp>
        <p:nvSpPr>
          <p:cNvPr id="9" name="Rectangle 8">
            <a:extLst>
              <a:ext uri="{FF2B5EF4-FFF2-40B4-BE49-F238E27FC236}">
                <a16:creationId xmlns:a16="http://schemas.microsoft.com/office/drawing/2014/main" id="{34D67439-0EB1-44B8-B3B7-0226162D1030}"/>
              </a:ext>
            </a:extLst>
          </p:cNvPr>
          <p:cNvSpPr/>
          <p:nvPr/>
        </p:nvSpPr>
        <p:spPr>
          <a:xfrm>
            <a:off x="2026098" y="1433384"/>
            <a:ext cx="3250329" cy="69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srgbClr val="FFFFFF"/>
              </a:solidFill>
              <a:latin typeface="Calibri" panose="020F0502020204030204"/>
            </a:endParaRPr>
          </a:p>
        </p:txBody>
      </p:sp>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3"/>
            <a:ext cx="9957252" cy="1705867"/>
          </a:xfrm>
        </p:spPr>
        <p:txBody>
          <a:bodyPr>
            <a:noAutofit/>
          </a:bodyPr>
          <a:lstStyle/>
          <a:p>
            <a:r>
              <a:rPr lang="en-US" sz="5600" b="1" dirty="0">
                <a:solidFill>
                  <a:srgbClr val="005E63"/>
                </a:solidFill>
                <a:latin typeface="Barlow Condensed" panose="00000806000000000000" pitchFamily="2" charset="0"/>
              </a:rPr>
              <a:t>Experts and Stakeholders to Inform Learning Materials &amp; Deliberations</a:t>
            </a:r>
          </a:p>
        </p:txBody>
      </p:sp>
    </p:spTree>
    <p:extLst>
      <p:ext uri="{BB962C8B-B14F-4D97-AF65-F5344CB8AC3E}">
        <p14:creationId xmlns:p14="http://schemas.microsoft.com/office/powerpoint/2010/main" val="37295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4"/>
            <a:ext cx="9957252" cy="791521"/>
          </a:xfrm>
        </p:spPr>
        <p:txBody>
          <a:bodyPr>
            <a:noAutofit/>
          </a:bodyPr>
          <a:lstStyle/>
          <a:p>
            <a:r>
              <a:rPr lang="en-US" sz="5600" b="1" dirty="0">
                <a:solidFill>
                  <a:srgbClr val="005E63"/>
                </a:solidFill>
                <a:latin typeface="Barlow Condensed" panose="00000806000000000000" pitchFamily="2" charset="0"/>
              </a:rPr>
              <a:t>Community Groups &amp; Engagement</a:t>
            </a:r>
          </a:p>
        </p:txBody>
      </p:sp>
      <p:sp>
        <p:nvSpPr>
          <p:cNvPr id="9" name="Rectangle 8">
            <a:extLst>
              <a:ext uri="{FF2B5EF4-FFF2-40B4-BE49-F238E27FC236}">
                <a16:creationId xmlns:a16="http://schemas.microsoft.com/office/drawing/2014/main" id="{34D67439-0EB1-44B8-B3B7-0226162D1030}"/>
              </a:ext>
            </a:extLst>
          </p:cNvPr>
          <p:cNvSpPr/>
          <p:nvPr/>
        </p:nvSpPr>
        <p:spPr>
          <a:xfrm>
            <a:off x="1890632" y="1024879"/>
            <a:ext cx="3250329" cy="69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srgbClr val="FFFFFF"/>
              </a:solidFill>
              <a:latin typeface="Calibri" panose="020F0502020204030204"/>
            </a:endParaRPr>
          </a:p>
        </p:txBody>
      </p:sp>
      <p:pic>
        <p:nvPicPr>
          <p:cNvPr id="4" name="Picture 3">
            <a:extLst>
              <a:ext uri="{FF2B5EF4-FFF2-40B4-BE49-F238E27FC236}">
                <a16:creationId xmlns:a16="http://schemas.microsoft.com/office/drawing/2014/main" id="{7DF990BA-9F27-423E-856A-B388BDFD6D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9733" y="1227741"/>
            <a:ext cx="8969523" cy="4937171"/>
          </a:xfrm>
          <a:prstGeom prst="rect">
            <a:avLst/>
          </a:prstGeom>
        </p:spPr>
      </p:pic>
    </p:spTree>
    <p:extLst>
      <p:ext uri="{BB962C8B-B14F-4D97-AF65-F5344CB8AC3E}">
        <p14:creationId xmlns:p14="http://schemas.microsoft.com/office/powerpoint/2010/main" val="1591020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CA95D-3835-48AC-B11A-B3C2C33E3369}"/>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632374" y="-1"/>
            <a:ext cx="10607041" cy="7071360"/>
          </a:xfrm>
          <a:prstGeom prst="rect">
            <a:avLst/>
          </a:prstGeom>
        </p:spPr>
      </p:pic>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2235201" y="1236133"/>
            <a:ext cx="9499599" cy="4859867"/>
          </a:xfrm>
        </p:spPr>
        <p:txBody>
          <a:bodyPr>
            <a:noAutofit/>
          </a:bodyPr>
          <a:lstStyle/>
          <a:p>
            <a:pPr>
              <a:lnSpc>
                <a:spcPct val="80000"/>
              </a:lnSpc>
            </a:pPr>
            <a:r>
              <a:rPr lang="en-US" sz="13333" b="1" dirty="0">
                <a:solidFill>
                  <a:srgbClr val="005E63"/>
                </a:solidFill>
                <a:latin typeface="Barlow Condensed" panose="00000806000000000000" pitchFamily="2" charset="0"/>
              </a:rPr>
              <a:t>QUESTIONS &amp; DISCUSSION</a:t>
            </a:r>
          </a:p>
        </p:txBody>
      </p:sp>
    </p:spTree>
    <p:extLst>
      <p:ext uri="{BB962C8B-B14F-4D97-AF65-F5344CB8AC3E}">
        <p14:creationId xmlns:p14="http://schemas.microsoft.com/office/powerpoint/2010/main" val="78958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A017E8-2885-489C-8AC5-D4AAC69225CD}"/>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b="-1"/>
          <a:stretch/>
        </p:blipFill>
        <p:spPr>
          <a:xfrm>
            <a:off x="1" y="0"/>
            <a:ext cx="12191041" cy="8127360"/>
          </a:xfrm>
          <a:prstGeom prst="rect">
            <a:avLst/>
          </a:prstGeom>
        </p:spPr>
      </p:pic>
      <p:sp>
        <p:nvSpPr>
          <p:cNvPr id="6" name="Text Placeholder 5"/>
          <p:cNvSpPr>
            <a:spLocks noGrp="1"/>
          </p:cNvSpPr>
          <p:nvPr>
            <p:ph type="body" sz="quarter" idx="12"/>
          </p:nvPr>
        </p:nvSpPr>
        <p:spPr>
          <a:xfrm>
            <a:off x="329785" y="1601162"/>
            <a:ext cx="6465932" cy="1207652"/>
          </a:xfrm>
        </p:spPr>
        <p:txBody>
          <a:bodyPr/>
          <a:lstStyle/>
          <a:p>
            <a:pPr indent="10584">
              <a:lnSpc>
                <a:spcPct val="80000"/>
              </a:lnSpc>
              <a:spcBef>
                <a:spcPts val="0"/>
              </a:spcBef>
            </a:pPr>
            <a:r>
              <a:rPr lang="en-US" sz="6000" b="1" spc="0" dirty="0">
                <a:solidFill>
                  <a:prstClr val="white"/>
                </a:solidFill>
                <a:latin typeface="Barlow Condensed" panose="00000806000000000000" pitchFamily="2" charset="0"/>
              </a:rPr>
              <a:t>Building Social Consensus through Community Assemblies</a:t>
            </a:r>
          </a:p>
        </p:txBody>
      </p:sp>
      <p:sp>
        <p:nvSpPr>
          <p:cNvPr id="11" name="Text Placeholder 5">
            <a:extLst>
              <a:ext uri="{FF2B5EF4-FFF2-40B4-BE49-F238E27FC236}">
                <a16:creationId xmlns:a16="http://schemas.microsoft.com/office/drawing/2014/main" id="{E997798B-BB88-4396-B09C-69CC90485C65}"/>
              </a:ext>
            </a:extLst>
          </p:cNvPr>
          <p:cNvSpPr txBox="1">
            <a:spLocks/>
          </p:cNvSpPr>
          <p:nvPr/>
        </p:nvSpPr>
        <p:spPr>
          <a:xfrm>
            <a:off x="392873" y="4835401"/>
            <a:ext cx="6465932" cy="1485452"/>
          </a:xfrm>
          <a:prstGeom prst="rect">
            <a:avLst/>
          </a:prstGeom>
        </p:spPr>
        <p:txBody>
          <a:bodyPr vert="horz" lIns="121920" tIns="60960" rIns="121920" bIns="60960" rtlCol="0">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0" spc="-60" baseline="0">
                <a:solidFill>
                  <a:schemeClr val="bg1"/>
                </a:solidFill>
                <a:latin typeface="DIN Next LT Pro Light" charset="0"/>
                <a:ea typeface="DIN Next LT Pro Light" charset="0"/>
                <a:cs typeface="DIN Next LT Pro Light"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0" i="0" kern="1200">
                <a:solidFill>
                  <a:srgbClr val="2C3437"/>
                </a:solidFill>
                <a:latin typeface="Trebuchet MS" panose="020B0703020202090204" pitchFamily="34" charset="0"/>
                <a:ea typeface="DIN Next LT Pro Light" charset="0"/>
                <a:cs typeface="DIN Next LT Pro Light"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Trebuchet MS" panose="020B0703020202090204" pitchFamily="34" charset="0"/>
                <a:ea typeface="DIN Next LT Pro Light" charset="0"/>
                <a:cs typeface="DIN Next LT Pro Light"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70302020209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70302020209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10584" defTabSz="914377">
              <a:spcBef>
                <a:spcPts val="1000"/>
              </a:spcBef>
            </a:pPr>
            <a:r>
              <a:rPr lang="en-US" sz="4000" spc="0" dirty="0">
                <a:solidFill>
                  <a:prstClr val="white"/>
                </a:solidFill>
                <a:latin typeface="Barlow Condensed" panose="00000806000000000000" pitchFamily="2" charset="0"/>
              </a:rPr>
              <a:t>UBCM 2025 Convention</a:t>
            </a:r>
          </a:p>
          <a:p>
            <a:pPr indent="10584" defTabSz="914377">
              <a:spcBef>
                <a:spcPts val="1000"/>
              </a:spcBef>
            </a:pPr>
            <a:r>
              <a:rPr lang="en-US" sz="2667" spc="0" dirty="0">
                <a:solidFill>
                  <a:prstClr val="white"/>
                </a:solidFill>
                <a:latin typeface="Barlow Condensed" panose="00000806000000000000" pitchFamily="2" charset="0"/>
              </a:rPr>
              <a:t>Moderated by Robin Prest</a:t>
            </a:r>
          </a:p>
        </p:txBody>
      </p:sp>
      <p:sp>
        <p:nvSpPr>
          <p:cNvPr id="7" name="TextBox 6">
            <a:extLst>
              <a:ext uri="{FF2B5EF4-FFF2-40B4-BE49-F238E27FC236}">
                <a16:creationId xmlns:a16="http://schemas.microsoft.com/office/drawing/2014/main" id="{5B2ADE6E-CA88-48C7-888B-59E074469093}"/>
              </a:ext>
            </a:extLst>
          </p:cNvPr>
          <p:cNvSpPr txBox="1"/>
          <p:nvPr/>
        </p:nvSpPr>
        <p:spPr>
          <a:xfrm>
            <a:off x="6858804" y="1507825"/>
            <a:ext cx="4853419" cy="4894225"/>
          </a:xfrm>
          <a:prstGeom prst="rect">
            <a:avLst/>
          </a:prstGeom>
          <a:noFill/>
        </p:spPr>
        <p:txBody>
          <a:bodyPr wrap="square">
            <a:spAutoFit/>
          </a:bodyPr>
          <a:lstStyle/>
          <a:p>
            <a:pPr algn="just" defTabSz="914377"/>
            <a:r>
              <a:rPr lang="en-CA" sz="4000" kern="0" dirty="0">
                <a:solidFill>
                  <a:prstClr val="white"/>
                </a:solidFill>
                <a:latin typeface="Barlow Condensed" panose="00000806000000000000" pitchFamily="2" charset="0"/>
              </a:rPr>
              <a:t>Speakers:</a:t>
            </a:r>
          </a:p>
          <a:p>
            <a:pPr marL="457189" indent="-457189" defTabSz="914377">
              <a:buFont typeface="Arial" panose="020B0604020202020204" pitchFamily="34" charset="0"/>
              <a:buChar char="•"/>
              <a:tabLst>
                <a:tab pos="609585" algn="l"/>
              </a:tabLst>
            </a:pPr>
            <a:r>
              <a:rPr lang="en-CA" sz="3067" b="1" dirty="0">
                <a:solidFill>
                  <a:srgbClr val="FFFFFF"/>
                </a:solidFill>
                <a:latin typeface="Barlow Condensed" panose="00000506000000000000" pitchFamily="2" charset="0"/>
                <a:ea typeface="Times New Roman" panose="02020603050405020304" pitchFamily="18" charset="0"/>
              </a:rPr>
              <a:t>Councillor Sav Dhaliwal</a:t>
            </a:r>
            <a:r>
              <a:rPr lang="en-CA" sz="3067" dirty="0">
                <a:solidFill>
                  <a:srgbClr val="FFFFFF"/>
                </a:solidFill>
                <a:latin typeface="Barlow Condensed" panose="00000506000000000000" pitchFamily="2" charset="0"/>
                <a:ea typeface="Times New Roman" panose="02020603050405020304" pitchFamily="18" charset="0"/>
              </a:rPr>
              <a:t>, </a:t>
            </a:r>
            <a:br>
              <a:rPr lang="en-CA" sz="3067" dirty="0">
                <a:solidFill>
                  <a:srgbClr val="FFFFFF"/>
                </a:solidFill>
                <a:latin typeface="Barlow Condensed" panose="00000506000000000000" pitchFamily="2" charset="0"/>
                <a:ea typeface="Times New Roman" panose="02020603050405020304" pitchFamily="18" charset="0"/>
              </a:rPr>
            </a:br>
            <a:r>
              <a:rPr lang="en-CA" sz="3067" dirty="0">
                <a:solidFill>
                  <a:srgbClr val="FFFFFF"/>
                </a:solidFill>
                <a:latin typeface="Barlow Condensed" panose="00000506000000000000" pitchFamily="2" charset="0"/>
                <a:ea typeface="Times New Roman" panose="02020603050405020304" pitchFamily="18" charset="0"/>
              </a:rPr>
              <a:t>City of Burnaby</a:t>
            </a:r>
            <a:endParaRPr lang="en-CA" sz="3067" dirty="0">
              <a:solidFill>
                <a:srgbClr val="FFFFFF"/>
              </a:solidFill>
              <a:latin typeface="Barlow Condensed" panose="00000506000000000000" pitchFamily="2" charset="0"/>
              <a:ea typeface="Calibri" panose="020F0502020204030204" pitchFamily="34" charset="0"/>
            </a:endParaRPr>
          </a:p>
          <a:p>
            <a:pPr marL="457189" indent="-457189" defTabSz="914377">
              <a:buFont typeface="Arial" panose="020B0604020202020204" pitchFamily="34" charset="0"/>
              <a:buChar char="•"/>
              <a:tabLst>
                <a:tab pos="609585" algn="l"/>
              </a:tabLst>
            </a:pPr>
            <a:r>
              <a:rPr lang="en-CA" sz="3067" b="1" dirty="0">
                <a:solidFill>
                  <a:srgbClr val="FFFFFF"/>
                </a:solidFill>
                <a:latin typeface="Barlow Condensed" panose="00000506000000000000" pitchFamily="2" charset="0"/>
                <a:ea typeface="Times New Roman" panose="02020603050405020304" pitchFamily="18" charset="0"/>
              </a:rPr>
              <a:t>Dr. Andréanne Doyon</a:t>
            </a:r>
            <a:r>
              <a:rPr lang="en-CA" sz="3067" dirty="0">
                <a:solidFill>
                  <a:srgbClr val="FFFFFF"/>
                </a:solidFill>
                <a:latin typeface="Barlow Condensed" panose="00000506000000000000" pitchFamily="2" charset="0"/>
                <a:ea typeface="Times New Roman" panose="02020603050405020304" pitchFamily="18" charset="0"/>
              </a:rPr>
              <a:t>, </a:t>
            </a:r>
            <a:br>
              <a:rPr lang="en-CA" sz="3067" dirty="0">
                <a:solidFill>
                  <a:srgbClr val="FFFFFF"/>
                </a:solidFill>
                <a:latin typeface="Barlow Condensed" panose="00000506000000000000" pitchFamily="2" charset="0"/>
                <a:ea typeface="Times New Roman" panose="02020603050405020304" pitchFamily="18" charset="0"/>
              </a:rPr>
            </a:br>
            <a:r>
              <a:rPr lang="en-CA" sz="3067" dirty="0">
                <a:solidFill>
                  <a:srgbClr val="FFFFFF"/>
                </a:solidFill>
                <a:latin typeface="Barlow Condensed" panose="00000506000000000000" pitchFamily="2" charset="0"/>
                <a:ea typeface="Times New Roman" panose="02020603050405020304" pitchFamily="18" charset="0"/>
              </a:rPr>
              <a:t>SFU Planning Program</a:t>
            </a:r>
            <a:endParaRPr lang="en-CA" sz="3067" dirty="0">
              <a:solidFill>
                <a:srgbClr val="FFFFFF"/>
              </a:solidFill>
              <a:latin typeface="Barlow Condensed" panose="00000506000000000000" pitchFamily="2" charset="0"/>
              <a:ea typeface="Calibri" panose="020F0502020204030204" pitchFamily="34" charset="0"/>
            </a:endParaRPr>
          </a:p>
          <a:p>
            <a:pPr marL="457189" indent="-457189" defTabSz="914377">
              <a:buFont typeface="Arial" panose="020B0604020202020204" pitchFamily="34" charset="0"/>
              <a:buChar char="•"/>
              <a:tabLst>
                <a:tab pos="609585" algn="l"/>
              </a:tabLst>
            </a:pPr>
            <a:r>
              <a:rPr lang="en-CA" sz="3067" b="1" dirty="0">
                <a:solidFill>
                  <a:srgbClr val="FFFFFF"/>
                </a:solidFill>
                <a:latin typeface="Barlow Condensed" panose="00000506000000000000" pitchFamily="2" charset="0"/>
                <a:ea typeface="Times New Roman" panose="02020603050405020304" pitchFamily="18" charset="0"/>
              </a:rPr>
              <a:t>Councillor Susan Kim</a:t>
            </a:r>
            <a:r>
              <a:rPr lang="en-CA" sz="3067" dirty="0">
                <a:solidFill>
                  <a:srgbClr val="FFFFFF"/>
                </a:solidFill>
                <a:latin typeface="Barlow Condensed" panose="00000506000000000000" pitchFamily="2" charset="0"/>
                <a:ea typeface="Times New Roman" panose="02020603050405020304" pitchFamily="18" charset="0"/>
              </a:rPr>
              <a:t>, </a:t>
            </a:r>
            <a:br>
              <a:rPr lang="en-CA" sz="3067" dirty="0">
                <a:solidFill>
                  <a:srgbClr val="FFFFFF"/>
                </a:solidFill>
                <a:latin typeface="Barlow Condensed" panose="00000506000000000000" pitchFamily="2" charset="0"/>
                <a:ea typeface="Times New Roman" panose="02020603050405020304" pitchFamily="18" charset="0"/>
              </a:rPr>
            </a:br>
            <a:r>
              <a:rPr lang="en-CA" sz="3067" dirty="0">
                <a:solidFill>
                  <a:srgbClr val="FFFFFF"/>
                </a:solidFill>
                <a:latin typeface="Barlow Condensed" panose="00000506000000000000" pitchFamily="2" charset="0"/>
                <a:ea typeface="Times New Roman" panose="02020603050405020304" pitchFamily="18" charset="0"/>
              </a:rPr>
              <a:t>City of Victoria</a:t>
            </a:r>
            <a:endParaRPr lang="en-CA" sz="3067" dirty="0">
              <a:solidFill>
                <a:srgbClr val="FFFFFF"/>
              </a:solidFill>
              <a:latin typeface="Barlow Condensed" panose="00000506000000000000" pitchFamily="2" charset="0"/>
              <a:ea typeface="Calibri" panose="020F0502020204030204" pitchFamily="34" charset="0"/>
            </a:endParaRPr>
          </a:p>
          <a:p>
            <a:pPr marL="457189" indent="-457189" defTabSz="914377">
              <a:buFont typeface="Arial" panose="020B0604020202020204" pitchFamily="34" charset="0"/>
              <a:buChar char="•"/>
              <a:tabLst>
                <a:tab pos="609585" algn="l"/>
              </a:tabLst>
            </a:pPr>
            <a:r>
              <a:rPr lang="en-CA" sz="3067" b="1" dirty="0">
                <a:solidFill>
                  <a:srgbClr val="FFFFFF"/>
                </a:solidFill>
                <a:latin typeface="Barlow Condensed" panose="00000506000000000000" pitchFamily="2" charset="0"/>
                <a:ea typeface="Times New Roman" panose="02020603050405020304" pitchFamily="18" charset="0"/>
              </a:rPr>
              <a:t>Councillor Nadine Nakagawa</a:t>
            </a:r>
            <a:r>
              <a:rPr lang="en-CA" sz="3067" dirty="0">
                <a:solidFill>
                  <a:srgbClr val="FFFFFF"/>
                </a:solidFill>
                <a:latin typeface="Barlow Condensed" panose="00000506000000000000" pitchFamily="2" charset="0"/>
                <a:ea typeface="Times New Roman" panose="02020603050405020304" pitchFamily="18" charset="0"/>
              </a:rPr>
              <a:t>, City of New Westminster</a:t>
            </a:r>
            <a:endParaRPr lang="en-CA" sz="3067" dirty="0">
              <a:solidFill>
                <a:srgbClr val="FFFFFF"/>
              </a:solidFill>
              <a:latin typeface="Barlow Condensed" panose="00000506000000000000" pitchFamily="2" charset="0"/>
              <a:ea typeface="Calibri" panose="020F0502020204030204" pitchFamily="34" charset="0"/>
            </a:endParaRPr>
          </a:p>
          <a:p>
            <a:pPr defTabSz="914377">
              <a:tabLst>
                <a:tab pos="609585" algn="l"/>
              </a:tabLst>
            </a:pPr>
            <a:endParaRPr lang="en-CA" sz="2667" dirty="0">
              <a:solidFill>
                <a:srgbClr val="FFFFFF"/>
              </a:solidFill>
              <a:latin typeface="Barlow Condensed" panose="00000506000000000000" pitchFamily="2" charset="0"/>
              <a:ea typeface="Calibri" panose="020F0502020204030204" pitchFamily="34" charset="0"/>
            </a:endParaRPr>
          </a:p>
        </p:txBody>
      </p:sp>
      <p:sp>
        <p:nvSpPr>
          <p:cNvPr id="3" name="AutoShape 2">
            <a:extLst>
              <a:ext uri="{FF2B5EF4-FFF2-40B4-BE49-F238E27FC236}">
                <a16:creationId xmlns:a16="http://schemas.microsoft.com/office/drawing/2014/main" id="{CB4D1A2B-26D5-446D-8BF1-F56EEF525A79}"/>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CA">
              <a:solidFill>
                <a:srgbClr val="000000"/>
              </a:solidFill>
              <a:latin typeface="Calibri" panose="020F0502020204030204"/>
            </a:endParaRPr>
          </a:p>
        </p:txBody>
      </p:sp>
      <p:pic>
        <p:nvPicPr>
          <p:cNvPr id="12" name="Picture 11">
            <a:extLst>
              <a:ext uri="{FF2B5EF4-FFF2-40B4-BE49-F238E27FC236}">
                <a16:creationId xmlns:a16="http://schemas.microsoft.com/office/drawing/2014/main" id="{256490CE-A7B1-4624-850A-1E6C9F9AC1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873" y="493749"/>
            <a:ext cx="3328423" cy="613665"/>
          </a:xfrm>
          <a:prstGeom prst="rect">
            <a:avLst/>
          </a:prstGeom>
        </p:spPr>
      </p:pic>
    </p:spTree>
    <p:extLst>
      <p:ext uri="{BB962C8B-B14F-4D97-AF65-F5344CB8AC3E}">
        <p14:creationId xmlns:p14="http://schemas.microsoft.com/office/powerpoint/2010/main" val="960687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4"/>
            <a:ext cx="9957252" cy="791521"/>
          </a:xfrm>
        </p:spPr>
        <p:txBody>
          <a:bodyPr>
            <a:noAutofit/>
          </a:bodyPr>
          <a:lstStyle/>
          <a:p>
            <a:r>
              <a:rPr lang="en-US" sz="4800" b="1" dirty="0">
                <a:solidFill>
                  <a:srgbClr val="005E63"/>
                </a:solidFill>
                <a:latin typeface="Barlow Condensed" panose="00000806000000000000" pitchFamily="2" charset="0"/>
              </a:rPr>
              <a:t>Community Assemblies: Homegrown in BC</a:t>
            </a:r>
          </a:p>
        </p:txBody>
      </p:sp>
      <p:sp>
        <p:nvSpPr>
          <p:cNvPr id="9" name="Rectangle 8">
            <a:extLst>
              <a:ext uri="{FF2B5EF4-FFF2-40B4-BE49-F238E27FC236}">
                <a16:creationId xmlns:a16="http://schemas.microsoft.com/office/drawing/2014/main" id="{34D67439-0EB1-44B8-B3B7-0226162D1030}"/>
              </a:ext>
            </a:extLst>
          </p:cNvPr>
          <p:cNvSpPr/>
          <p:nvPr/>
        </p:nvSpPr>
        <p:spPr>
          <a:xfrm>
            <a:off x="1890632" y="1024879"/>
            <a:ext cx="3250329" cy="69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srgbClr val="FFFFFF"/>
              </a:solidFill>
              <a:latin typeface="Calibri" panose="020F0502020204030204"/>
            </a:endParaRPr>
          </a:p>
        </p:txBody>
      </p:sp>
      <p:pic>
        <p:nvPicPr>
          <p:cNvPr id="5" name="Picture 4">
            <a:extLst>
              <a:ext uri="{FF2B5EF4-FFF2-40B4-BE49-F238E27FC236}">
                <a16:creationId xmlns:a16="http://schemas.microsoft.com/office/drawing/2014/main" id="{0AD840A3-2737-420A-B0AC-4AB7F07E0D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93"/>
          <a:stretch/>
        </p:blipFill>
        <p:spPr>
          <a:xfrm>
            <a:off x="7051043" y="1159607"/>
            <a:ext cx="3968301" cy="5043207"/>
          </a:xfrm>
          <a:prstGeom prst="rect">
            <a:avLst/>
          </a:prstGeom>
        </p:spPr>
      </p:pic>
      <p:pic>
        <p:nvPicPr>
          <p:cNvPr id="4" name="Picture 3">
            <a:extLst>
              <a:ext uri="{FF2B5EF4-FFF2-40B4-BE49-F238E27FC236}">
                <a16:creationId xmlns:a16="http://schemas.microsoft.com/office/drawing/2014/main" id="{025FC408-43F3-40BD-8AEE-73D06842A6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3732"/>
          <a:stretch/>
        </p:blipFill>
        <p:spPr>
          <a:xfrm>
            <a:off x="2551031" y="3751738"/>
            <a:ext cx="3968303" cy="2332455"/>
          </a:xfrm>
          <a:prstGeom prst="rect">
            <a:avLst/>
          </a:prstGeom>
        </p:spPr>
      </p:pic>
      <p:pic>
        <p:nvPicPr>
          <p:cNvPr id="1026" name="Picture 2">
            <a:extLst>
              <a:ext uri="{FF2B5EF4-FFF2-40B4-BE49-F238E27FC236}">
                <a16:creationId xmlns:a16="http://schemas.microsoft.com/office/drawing/2014/main" id="{1CA2FF14-660B-4F68-A418-3B55A974CEA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51031" y="1192269"/>
            <a:ext cx="3968303" cy="233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895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1777547" y="173734"/>
            <a:ext cx="10262053" cy="791521"/>
          </a:xfrm>
        </p:spPr>
        <p:txBody>
          <a:bodyPr>
            <a:noAutofit/>
          </a:bodyPr>
          <a:lstStyle/>
          <a:p>
            <a:r>
              <a:rPr lang="en-US" sz="4800" b="1" dirty="0">
                <a:solidFill>
                  <a:srgbClr val="005E63"/>
                </a:solidFill>
                <a:latin typeface="Barlow Condensed" panose="00000806000000000000" pitchFamily="2" charset="0"/>
              </a:rPr>
              <a:t>Community Assemblies: Globally Recognized</a:t>
            </a:r>
          </a:p>
        </p:txBody>
      </p:sp>
      <p:sp>
        <p:nvSpPr>
          <p:cNvPr id="9" name="Rectangle 8">
            <a:extLst>
              <a:ext uri="{FF2B5EF4-FFF2-40B4-BE49-F238E27FC236}">
                <a16:creationId xmlns:a16="http://schemas.microsoft.com/office/drawing/2014/main" id="{34D67439-0EB1-44B8-B3B7-0226162D1030}"/>
              </a:ext>
            </a:extLst>
          </p:cNvPr>
          <p:cNvSpPr/>
          <p:nvPr/>
        </p:nvSpPr>
        <p:spPr>
          <a:xfrm>
            <a:off x="1890632" y="1024879"/>
            <a:ext cx="3250329" cy="69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srgbClr val="FFFFFF"/>
              </a:solidFill>
              <a:latin typeface="Calibri" panose="020F0502020204030204"/>
            </a:endParaRPr>
          </a:p>
        </p:txBody>
      </p:sp>
      <p:pic>
        <p:nvPicPr>
          <p:cNvPr id="6" name="Picture 5">
            <a:extLst>
              <a:ext uri="{FF2B5EF4-FFF2-40B4-BE49-F238E27FC236}">
                <a16:creationId xmlns:a16="http://schemas.microsoft.com/office/drawing/2014/main" id="{A69AAA20-9B50-46F5-A40B-40902992DD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6343" y="1219255"/>
            <a:ext cx="3662539" cy="4867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Group photo of the Paris Citizens' Assembly 2023-24.">
            <a:extLst>
              <a:ext uri="{FF2B5EF4-FFF2-40B4-BE49-F238E27FC236}">
                <a16:creationId xmlns:a16="http://schemas.microsoft.com/office/drawing/2014/main" id="{4F9539DE-64F0-4D9F-BA0C-BDEEB5A05A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54987" y="3653189"/>
            <a:ext cx="5088408" cy="24041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2F0F456-1C17-4951-BAF2-D9818504C6D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54987" y="1117845"/>
            <a:ext cx="5088408" cy="231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79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CA95D-3835-48AC-B11A-B3C2C33E3369}"/>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632374" y="-1"/>
            <a:ext cx="10607041" cy="7071360"/>
          </a:xfrm>
          <a:prstGeom prst="rect">
            <a:avLst/>
          </a:prstGeom>
        </p:spPr>
      </p:pic>
      <p:sp>
        <p:nvSpPr>
          <p:cNvPr id="2" name="Text Placeholder 1">
            <a:extLst>
              <a:ext uri="{FF2B5EF4-FFF2-40B4-BE49-F238E27FC236}">
                <a16:creationId xmlns:a16="http://schemas.microsoft.com/office/drawing/2014/main" id="{4A1D93EF-F130-4121-BD07-CA1F562FFB9D}"/>
              </a:ext>
            </a:extLst>
          </p:cNvPr>
          <p:cNvSpPr>
            <a:spLocks noGrp="1"/>
          </p:cNvSpPr>
          <p:nvPr>
            <p:ph type="body" sz="quarter" idx="10"/>
          </p:nvPr>
        </p:nvSpPr>
        <p:spPr>
          <a:xfrm>
            <a:off x="2235201" y="694267"/>
            <a:ext cx="9499599" cy="5401733"/>
          </a:xfrm>
        </p:spPr>
        <p:txBody>
          <a:bodyPr>
            <a:noAutofit/>
          </a:bodyPr>
          <a:lstStyle/>
          <a:p>
            <a:pPr>
              <a:lnSpc>
                <a:spcPct val="80000"/>
              </a:lnSpc>
            </a:pPr>
            <a:r>
              <a:rPr lang="en-US" sz="13333" b="1" dirty="0">
                <a:solidFill>
                  <a:srgbClr val="005E63"/>
                </a:solidFill>
                <a:latin typeface="Barlow Condensed" panose="00000806000000000000" pitchFamily="2" charset="0"/>
              </a:rPr>
              <a:t>WHAT IS A COMMUNITY ASSEMBLY?</a:t>
            </a:r>
          </a:p>
        </p:txBody>
      </p:sp>
    </p:spTree>
    <p:extLst>
      <p:ext uri="{BB962C8B-B14F-4D97-AF65-F5344CB8AC3E}">
        <p14:creationId xmlns:p14="http://schemas.microsoft.com/office/powerpoint/2010/main" val="2027837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44583C7-F08D-4936-B19B-4931DBFD754A}"/>
              </a:ext>
            </a:extLst>
          </p:cNvPr>
          <p:cNvSpPr txBox="1"/>
          <p:nvPr/>
        </p:nvSpPr>
        <p:spPr>
          <a:xfrm>
            <a:off x="1828800" y="184587"/>
            <a:ext cx="10075333" cy="2308324"/>
          </a:xfrm>
          <a:prstGeom prst="rect">
            <a:avLst/>
          </a:prstGeom>
          <a:noFill/>
        </p:spPr>
        <p:txBody>
          <a:bodyPr wrap="square">
            <a:spAutoFit/>
          </a:bodyPr>
          <a:lstStyle/>
          <a:p>
            <a:pPr marL="74082" lvl="1" defTabSz="914377">
              <a:spcBef>
                <a:spcPts val="800"/>
              </a:spcBef>
              <a:spcAft>
                <a:spcPts val="800"/>
              </a:spcAft>
            </a:pPr>
            <a:r>
              <a:rPr lang="en-US" sz="4800" b="1" dirty="0">
                <a:solidFill>
                  <a:srgbClr val="000000"/>
                </a:solidFill>
                <a:latin typeface="Barlow" panose="00000500000000000000" pitchFamily="2" charset="0"/>
              </a:rPr>
              <a:t>A body of residents selected by civic lottery to broadly reflect the diversity of the community…</a:t>
            </a:r>
          </a:p>
        </p:txBody>
      </p:sp>
      <p:pic>
        <p:nvPicPr>
          <p:cNvPr id="11" name="Picture 10">
            <a:extLst>
              <a:ext uri="{FF2B5EF4-FFF2-40B4-BE49-F238E27FC236}">
                <a16:creationId xmlns:a16="http://schemas.microsoft.com/office/drawing/2014/main" id="{261BBB0E-9A2B-4ABA-AF66-A4C387336AC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529" t="1705" r="-529" b="4427"/>
          <a:stretch/>
        </p:blipFill>
        <p:spPr>
          <a:xfrm>
            <a:off x="1652427" y="2760133"/>
            <a:ext cx="10539573" cy="3913281"/>
          </a:xfrm>
          <a:prstGeom prst="rect">
            <a:avLst/>
          </a:prstGeom>
        </p:spPr>
      </p:pic>
    </p:spTree>
    <p:extLst>
      <p:ext uri="{BB962C8B-B14F-4D97-AF65-F5344CB8AC3E}">
        <p14:creationId xmlns:p14="http://schemas.microsoft.com/office/powerpoint/2010/main" val="190187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44583C7-F08D-4936-B19B-4931DBFD754A}"/>
              </a:ext>
            </a:extLst>
          </p:cNvPr>
          <p:cNvSpPr txBox="1"/>
          <p:nvPr/>
        </p:nvSpPr>
        <p:spPr>
          <a:xfrm>
            <a:off x="1608667" y="1009585"/>
            <a:ext cx="3064933" cy="4524315"/>
          </a:xfrm>
          <a:prstGeom prst="rect">
            <a:avLst/>
          </a:prstGeom>
          <a:noFill/>
        </p:spPr>
        <p:txBody>
          <a:bodyPr wrap="square">
            <a:spAutoFit/>
          </a:bodyPr>
          <a:lstStyle/>
          <a:p>
            <a:pPr marL="74082" lvl="1" defTabSz="914377">
              <a:spcBef>
                <a:spcPts val="800"/>
              </a:spcBef>
              <a:spcAft>
                <a:spcPts val="800"/>
              </a:spcAft>
            </a:pPr>
            <a:r>
              <a:rPr lang="en-US" sz="4800" b="1" dirty="0">
                <a:solidFill>
                  <a:srgbClr val="000000"/>
                </a:solidFill>
                <a:latin typeface="Barlow" panose="00000500000000000000" pitchFamily="2" charset="0"/>
              </a:rPr>
              <a:t>…takes time to learn and explore trade-offs…</a:t>
            </a:r>
          </a:p>
        </p:txBody>
      </p:sp>
      <p:pic>
        <p:nvPicPr>
          <p:cNvPr id="15" name="Picture 14">
            <a:extLst>
              <a:ext uri="{FF2B5EF4-FFF2-40B4-BE49-F238E27FC236}">
                <a16:creationId xmlns:a16="http://schemas.microsoft.com/office/drawing/2014/main" id="{90387E3A-2111-42CE-83E9-719BB18BE3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86965" y="762000"/>
            <a:ext cx="7518768" cy="4970344"/>
          </a:xfrm>
          <a:prstGeom prst="rect">
            <a:avLst/>
          </a:prstGeom>
        </p:spPr>
      </p:pic>
    </p:spTree>
    <p:extLst>
      <p:ext uri="{BB962C8B-B14F-4D97-AF65-F5344CB8AC3E}">
        <p14:creationId xmlns:p14="http://schemas.microsoft.com/office/powerpoint/2010/main" val="76786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282D87-AA3F-4CA3-B663-6E4168C86DFC}"/>
              </a:ext>
            </a:extLst>
          </p:cNvPr>
          <p:cNvSpPr>
            <a:spLocks noGrp="1"/>
          </p:cNvSpPr>
          <p:nvPr>
            <p:ph sz="quarter" idx="17"/>
          </p:nvPr>
        </p:nvSpPr>
        <p:spPr/>
        <p:txBody>
          <a:bodyPr/>
          <a:lstStyle/>
          <a:p>
            <a:endParaRPr lang="en-CA"/>
          </a:p>
        </p:txBody>
      </p:sp>
      <p:pic>
        <p:nvPicPr>
          <p:cNvPr id="9" name="Picture 4">
            <a:extLst>
              <a:ext uri="{FF2B5EF4-FFF2-40B4-BE49-F238E27FC236}">
                <a16:creationId xmlns:a16="http://schemas.microsoft.com/office/drawing/2014/main" id="{50C90F2B-B386-4AD1-B209-6920D527018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036" r="-557"/>
          <a:stretch/>
        </p:blipFill>
        <p:spPr bwMode="auto">
          <a:xfrm>
            <a:off x="2125683" y="794394"/>
            <a:ext cx="4646392" cy="46593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BE9DDF-9120-4BDA-9D78-A2E1D5FD24A9}"/>
              </a:ext>
            </a:extLst>
          </p:cNvPr>
          <p:cNvSpPr txBox="1"/>
          <p:nvPr/>
        </p:nvSpPr>
        <p:spPr>
          <a:xfrm>
            <a:off x="7286731" y="112036"/>
            <a:ext cx="4448069" cy="6001643"/>
          </a:xfrm>
          <a:prstGeom prst="rect">
            <a:avLst/>
          </a:prstGeom>
          <a:noFill/>
        </p:spPr>
        <p:txBody>
          <a:bodyPr wrap="square">
            <a:spAutoFit/>
          </a:bodyPr>
          <a:lstStyle/>
          <a:p>
            <a:pPr marL="74082" lvl="1" defTabSz="914377">
              <a:spcBef>
                <a:spcPts val="800"/>
              </a:spcBef>
              <a:spcAft>
                <a:spcPts val="800"/>
              </a:spcAft>
            </a:pPr>
            <a:r>
              <a:rPr lang="en-US" sz="4800" b="1" dirty="0">
                <a:solidFill>
                  <a:srgbClr val="000000"/>
                </a:solidFill>
                <a:latin typeface="Barlow" panose="00000500000000000000" pitchFamily="2" charset="0"/>
              </a:rPr>
              <a:t>…develops actionable recommend-</a:t>
            </a:r>
            <a:r>
              <a:rPr lang="en-US" sz="4800" b="1" dirty="0" err="1">
                <a:solidFill>
                  <a:srgbClr val="000000"/>
                </a:solidFill>
                <a:latin typeface="Barlow" panose="00000500000000000000" pitchFamily="2" charset="0"/>
              </a:rPr>
              <a:t>ations</a:t>
            </a:r>
            <a:r>
              <a:rPr lang="en-US" sz="4800" b="1" dirty="0">
                <a:solidFill>
                  <a:srgbClr val="000000"/>
                </a:solidFill>
                <a:latin typeface="Barlow" panose="00000500000000000000" pitchFamily="2" charset="0"/>
              </a:rPr>
              <a:t> that reflect decision-maker constraints…</a:t>
            </a:r>
          </a:p>
        </p:txBody>
      </p:sp>
    </p:spTree>
    <p:extLst>
      <p:ext uri="{BB962C8B-B14F-4D97-AF65-F5344CB8AC3E}">
        <p14:creationId xmlns:p14="http://schemas.microsoft.com/office/powerpoint/2010/main" val="413884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282D87-AA3F-4CA3-B663-6E4168C86DFC}"/>
              </a:ext>
            </a:extLst>
          </p:cNvPr>
          <p:cNvSpPr>
            <a:spLocks noGrp="1"/>
          </p:cNvSpPr>
          <p:nvPr>
            <p:ph sz="quarter" idx="17"/>
          </p:nvPr>
        </p:nvSpPr>
        <p:spPr/>
        <p:txBody>
          <a:bodyPr/>
          <a:lstStyle/>
          <a:p>
            <a:endParaRPr lang="en-CA" dirty="0"/>
          </a:p>
        </p:txBody>
      </p:sp>
      <p:sp>
        <p:nvSpPr>
          <p:cNvPr id="14" name="TextBox 13">
            <a:extLst>
              <a:ext uri="{FF2B5EF4-FFF2-40B4-BE49-F238E27FC236}">
                <a16:creationId xmlns:a16="http://schemas.microsoft.com/office/drawing/2014/main" id="{17BE9DDF-9120-4BDA-9D78-A2E1D5FD24A9}"/>
              </a:ext>
            </a:extLst>
          </p:cNvPr>
          <p:cNvSpPr txBox="1"/>
          <p:nvPr/>
        </p:nvSpPr>
        <p:spPr>
          <a:xfrm>
            <a:off x="2140808" y="533319"/>
            <a:ext cx="9262533" cy="5222263"/>
          </a:xfrm>
          <a:prstGeom prst="rect">
            <a:avLst/>
          </a:prstGeom>
          <a:noFill/>
        </p:spPr>
        <p:txBody>
          <a:bodyPr wrap="square">
            <a:spAutoFit/>
          </a:bodyPr>
          <a:lstStyle/>
          <a:p>
            <a:pPr marL="74082" lvl="1" defTabSz="914377">
              <a:spcBef>
                <a:spcPts val="800"/>
              </a:spcBef>
              <a:spcAft>
                <a:spcPts val="800"/>
              </a:spcAft>
            </a:pPr>
            <a:r>
              <a:rPr lang="en-US" sz="6667" b="1" dirty="0">
                <a:solidFill>
                  <a:srgbClr val="000000"/>
                </a:solidFill>
                <a:latin typeface="Barlow" panose="00000500000000000000" pitchFamily="2" charset="0"/>
              </a:rPr>
              <a:t>…where decision-makers </a:t>
            </a:r>
            <a:r>
              <a:rPr lang="en-US" sz="6667" b="1" u="sng" dirty="0">
                <a:solidFill>
                  <a:srgbClr val="000000"/>
                </a:solidFill>
                <a:latin typeface="Barlow" panose="00000500000000000000" pitchFamily="2" charset="0"/>
              </a:rPr>
              <a:t>agree in advance </a:t>
            </a:r>
            <a:r>
              <a:rPr lang="en-US" sz="6667" b="1" dirty="0">
                <a:solidFill>
                  <a:srgbClr val="000000"/>
                </a:solidFill>
                <a:latin typeface="Barlow" panose="00000500000000000000" pitchFamily="2" charset="0"/>
              </a:rPr>
              <a:t>to 	accept or respond to the recommendations.</a:t>
            </a:r>
          </a:p>
        </p:txBody>
      </p:sp>
    </p:spTree>
    <p:extLst>
      <p:ext uri="{BB962C8B-B14F-4D97-AF65-F5344CB8AC3E}">
        <p14:creationId xmlns:p14="http://schemas.microsoft.com/office/powerpoint/2010/main" val="268746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FU">
      <a:dk1>
        <a:srgbClr val="000000"/>
      </a:dk1>
      <a:lt1>
        <a:srgbClr val="FFFFFF"/>
      </a:lt1>
      <a:dk2>
        <a:srgbClr val="44546A"/>
      </a:dk2>
      <a:lt2>
        <a:srgbClr val="E7E6E6"/>
      </a:lt2>
      <a:accent1>
        <a:srgbClr val="A6192E"/>
      </a:accent1>
      <a:accent2>
        <a:srgbClr val="545859"/>
      </a:accent2>
      <a:accent3>
        <a:srgbClr val="A5A5A5"/>
      </a:accent3>
      <a:accent4>
        <a:srgbClr val="00BFB3"/>
      </a:accent4>
      <a:accent5>
        <a:srgbClr val="005E62"/>
      </a:accent5>
      <a:accent6>
        <a:srgbClr val="B6DD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14deb5-f307-4e94-884d-eeebb5ca1200" xsi:nil="true"/>
    <lcf76f155ced4ddcb4097134ff3c332f xmlns="bfa2351c-3ff0-4e7f-92cc-9bc8ae50d5f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F88F5BCDC8074795F28487FD65514C" ma:contentTypeVersion="12" ma:contentTypeDescription="Create a new document." ma:contentTypeScope="" ma:versionID="5273eabd3bb483a3f6dff6ed0dbd2db5">
  <xsd:schema xmlns:xsd="http://www.w3.org/2001/XMLSchema" xmlns:xs="http://www.w3.org/2001/XMLSchema" xmlns:p="http://schemas.microsoft.com/office/2006/metadata/properties" xmlns:ns2="bfa2351c-3ff0-4e7f-92cc-9bc8ae50d5f1" xmlns:ns3="6f14deb5-f307-4e94-884d-eeebb5ca1200" targetNamespace="http://schemas.microsoft.com/office/2006/metadata/properties" ma:root="true" ma:fieldsID="8b9b6af731755f0d392bb63447e5518b" ns2:_="" ns3:_="">
    <xsd:import namespace="bfa2351c-3ff0-4e7f-92cc-9bc8ae50d5f1"/>
    <xsd:import namespace="6f14deb5-f307-4e94-884d-eeebb5ca12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2351c-3ff0-4e7f-92cc-9bc8ae50d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de91443-d191-4168-bdbd-f4a9221e823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14deb5-f307-4e94-884d-eeebb5ca120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a1d360e-d12c-4e17-8d56-239600f74bf7}" ma:internalName="TaxCatchAll" ma:showField="CatchAllData" ma:web="6f14deb5-f307-4e94-884d-eeebb5ca12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8CFC18-3866-4350-81D9-1633A079C48C}">
  <ds:schemaRefs>
    <ds:schemaRef ds:uri="http://schemas.openxmlformats.org/package/2006/metadata/core-properties"/>
    <ds:schemaRef ds:uri="http://purl.org/dc/elements/1.1/"/>
    <ds:schemaRef ds:uri="http://schemas.microsoft.com/office/2006/documentManagement/types"/>
    <ds:schemaRef ds:uri="http://purl.org/dc/terms/"/>
    <ds:schemaRef ds:uri="http://purl.org/dc/dcmitype/"/>
    <ds:schemaRef ds:uri="bfa2351c-3ff0-4e7f-92cc-9bc8ae50d5f1"/>
    <ds:schemaRef ds:uri="http://www.w3.org/XML/1998/namespace"/>
    <ds:schemaRef ds:uri="http://schemas.microsoft.com/office/infopath/2007/PartnerControls"/>
    <ds:schemaRef ds:uri="6f14deb5-f307-4e94-884d-eeebb5ca1200"/>
    <ds:schemaRef ds:uri="http://schemas.microsoft.com/office/2006/metadata/properties"/>
  </ds:schemaRefs>
</ds:datastoreItem>
</file>

<file path=customXml/itemProps2.xml><?xml version="1.0" encoding="utf-8"?>
<ds:datastoreItem xmlns:ds="http://schemas.openxmlformats.org/officeDocument/2006/customXml" ds:itemID="{C14ACB8C-60BC-4E20-9C16-8755C35825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2351c-3ff0-4e7f-92cc-9bc8ae50d5f1"/>
    <ds:schemaRef ds:uri="6f14deb5-f307-4e94-884d-eeebb5ca12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77B508-F076-4E43-8C45-988A07E00F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TotalTime>
  <Words>411</Words>
  <Application>Microsoft Macintosh PowerPoint</Application>
  <PresentationFormat>Widescreen</PresentationFormat>
  <Paragraphs>59</Paragraphs>
  <Slides>18</Slides>
  <Notes>12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18</vt:i4>
      </vt:variant>
    </vt:vector>
  </HeadingPairs>
  <TitlesOfParts>
    <vt:vector size="33" baseType="lpstr">
      <vt:lpstr>Aptos</vt:lpstr>
      <vt:lpstr>Arial</vt:lpstr>
      <vt:lpstr>Barlow</vt:lpstr>
      <vt:lpstr>Barlow Condensed</vt:lpstr>
      <vt:lpstr>Calibri</vt:lpstr>
      <vt:lpstr>Calibri Light</vt:lpstr>
      <vt:lpstr>DIN Next LT Pro</vt:lpstr>
      <vt:lpstr>DIN Next LT Pro Light</vt:lpstr>
      <vt:lpstr>DIN Next LT Pro Medium</vt:lpstr>
      <vt:lpstr>Impact</vt:lpstr>
      <vt:lpstr>Times</vt:lpstr>
      <vt:lpstr>Trebuchet MS</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Barros</dc:creator>
  <cp:lastModifiedBy>Claudia de Haan-Hewett</cp:lastModifiedBy>
  <cp:revision>11</cp:revision>
  <dcterms:created xsi:type="dcterms:W3CDTF">2025-08-05T17:06:58Z</dcterms:created>
  <dcterms:modified xsi:type="dcterms:W3CDTF">2025-10-06T21:21:54Z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0x01010037F88F5BCDC8074795F28487FD65514C</vt:lpwstr>
  </property>
  <property fmtid="{D5CDD505-2E9C-101B-9397-08002B2CF9AE}" pid="3" name="MediaServiceImageTags">
    <vt:lpwstr/>
  </property>
</Properties>
</file>